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oboto Mono Light"/>
      <p:regular r:id="rId29"/>
      <p:bold r:id="rId30"/>
      <p:italic r:id="rId31"/>
      <p:boldItalic r:id="rId32"/>
    </p:embeddedFont>
    <p:embeddedFont>
      <p:font typeface="Google Sans"/>
      <p:regular r:id="rId33"/>
      <p:bold r:id="rId34"/>
      <p:italic r:id="rId35"/>
      <p:boldItalic r:id="rId36"/>
    </p:embeddedFont>
    <p:embeddedFont>
      <p:font typeface="Google Sans Medium"/>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GoogleSansMedium-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MonoLight-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MonoLight-italic.fntdata"/><Relationship Id="rId30" Type="http://schemas.openxmlformats.org/officeDocument/2006/relationships/font" Target="fonts/RobotoMonoLight-bold.fntdata"/><Relationship Id="rId11" Type="http://schemas.openxmlformats.org/officeDocument/2006/relationships/slide" Target="slides/slide6.xml"/><Relationship Id="rId33" Type="http://schemas.openxmlformats.org/officeDocument/2006/relationships/font" Target="fonts/GoogleSans-regular.fntdata"/><Relationship Id="rId10" Type="http://schemas.openxmlformats.org/officeDocument/2006/relationships/slide" Target="slides/slide5.xml"/><Relationship Id="rId32" Type="http://schemas.openxmlformats.org/officeDocument/2006/relationships/font" Target="fonts/RobotoMonoLight-boldItalic.fntdata"/><Relationship Id="rId13" Type="http://schemas.openxmlformats.org/officeDocument/2006/relationships/slide" Target="slides/slide8.xml"/><Relationship Id="rId35" Type="http://schemas.openxmlformats.org/officeDocument/2006/relationships/font" Target="fonts/GoogleSans-italic.fntdata"/><Relationship Id="rId12" Type="http://schemas.openxmlformats.org/officeDocument/2006/relationships/slide" Target="slides/slide7.xml"/><Relationship Id="rId34" Type="http://schemas.openxmlformats.org/officeDocument/2006/relationships/font" Target="fonts/GoogleSans-bold.fntdata"/><Relationship Id="rId15" Type="http://schemas.openxmlformats.org/officeDocument/2006/relationships/slide" Target="slides/slide10.xml"/><Relationship Id="rId37" Type="http://schemas.openxmlformats.org/officeDocument/2006/relationships/font" Target="fonts/GoogleSansMedium-regular.fntdata"/><Relationship Id="rId14" Type="http://schemas.openxmlformats.org/officeDocument/2006/relationships/slide" Target="slides/slide9.xml"/><Relationship Id="rId36" Type="http://schemas.openxmlformats.org/officeDocument/2006/relationships/font" Target="fonts/GoogleSans-boldItalic.fntdata"/><Relationship Id="rId17" Type="http://schemas.openxmlformats.org/officeDocument/2006/relationships/slide" Target="slides/slide12.xml"/><Relationship Id="rId39" Type="http://schemas.openxmlformats.org/officeDocument/2006/relationships/font" Target="fonts/GoogleSansMedium-italic.fntdata"/><Relationship Id="rId16" Type="http://schemas.openxmlformats.org/officeDocument/2006/relationships/slide" Target="slides/slide11.xml"/><Relationship Id="rId38" Type="http://schemas.openxmlformats.org/officeDocument/2006/relationships/font" Target="fonts/GoogleSansMedium-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28dee1d198_1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28dee1d198_1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1af77ea8ce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1af77ea8ce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1af77ea8ce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1af77ea8ce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1af77ea8ce_0_1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1af77ea8ce_0_18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1af77ea8ce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31af77ea8ce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1af77ea8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1af77ea8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1af77ea8ce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31af77ea8ce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1af77ea8ce_0_4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31af77ea8ce_0_42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1af77ea8ce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31af77ea8ce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1af77ea8ce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31af77ea8ce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1af77ea8ce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1af77ea8ce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efc3e78840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efc3e78840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1af77ea8ce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1af77ea8ce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1af77ea8ce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1af77ea8ce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1af77ea8ce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1af77ea8ce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ef39ad7ba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ef39ad7ba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79dfbbccce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79dfbbccce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1a3940e05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1a3940e05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1a3940e055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1a3940e055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1a3940e05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1a3940e05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25645dc21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25645dc21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Content-based filtering uses item features to recommend other items similar to what the user likes, based on their previous actions or explicit feedback.</a:t>
            </a:r>
            <a:br>
              <a:rPr lang="en">
                <a:solidFill>
                  <a:schemeClr val="dk1"/>
                </a:solidFill>
              </a:rPr>
            </a:br>
            <a:r>
              <a:rPr lang="en">
                <a:solidFill>
                  <a:schemeClr val="dk1"/>
                </a:solidFill>
              </a:rPr>
              <a:t>Since the feature representation of the items are hand-engineered to some extent, this technique requires a lot of domain knowledge. Therefore, the model can only be as good as the hand-engineered features.</a:t>
            </a:r>
            <a:br>
              <a:rPr lang="en">
                <a:solidFill>
                  <a:schemeClr val="dk1"/>
                </a:solidFill>
              </a:rPr>
            </a:br>
            <a:r>
              <a:rPr lang="en">
                <a:solidFill>
                  <a:schemeClr val="dk1"/>
                </a:solidFill>
              </a:rPr>
              <a:t>The model can only make recommendations based on existing interests of the user. In other words, the model has limited ability to expand on the users' existing interests.</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Collaborative filtering uses </a:t>
            </a:r>
            <a:r>
              <a:rPr i="1" lang="en">
                <a:solidFill>
                  <a:schemeClr val="dk1"/>
                </a:solidFill>
              </a:rPr>
              <a:t>similarities between users and items simultaneously</a:t>
            </a:r>
            <a:r>
              <a:rPr lang="en">
                <a:solidFill>
                  <a:schemeClr val="dk1"/>
                </a:solidFill>
              </a:rPr>
              <a:t> to provide recommendations.</a:t>
            </a:r>
            <a:endParaRPr>
              <a:solidFill>
                <a:schemeClr val="dk1"/>
              </a:solidFill>
            </a:endParaRPr>
          </a:p>
          <a:p>
            <a:pPr indent="0" lvl="0" marL="0" rtl="0" algn="l">
              <a:spcBef>
                <a:spcPts val="0"/>
              </a:spcBef>
              <a:spcAft>
                <a:spcPts val="0"/>
              </a:spcAft>
              <a:buNone/>
            </a:pPr>
            <a:r>
              <a:rPr lang="en">
                <a:solidFill>
                  <a:schemeClr val="dk1"/>
                </a:solidFill>
              </a:rPr>
              <a:t>The prediction of the model for a given (user, item) pair is the dot product of the corresponding embeddings. So, if an item is not seen during training, the system can't create an embedding for it and can't query the model with this item. This issue is often called the </a:t>
            </a:r>
            <a:r>
              <a:rPr b="1" lang="en">
                <a:solidFill>
                  <a:schemeClr val="dk1"/>
                </a:solidFill>
              </a:rPr>
              <a:t>cold-start problem</a:t>
            </a:r>
            <a:r>
              <a:rPr lang="en">
                <a:solidFill>
                  <a:schemeClr val="dk1"/>
                </a:solidFill>
              </a:rPr>
              <a:t>.</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1af77ea8ce_0_1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1af77ea8ce_0_15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1af77ea8ce_0_1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1af77ea8ce_0_11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ck Title">
  <p:cSld name="CUSTOM">
    <p:bg>
      <p:bgPr>
        <a:solidFill>
          <a:srgbClr val="F0F0F0"/>
        </a:solidFill>
      </p:bgPr>
    </p:bg>
    <p:spTree>
      <p:nvGrpSpPr>
        <p:cNvPr id="9"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537254" y="4181399"/>
            <a:ext cx="3355825" cy="257700"/>
          </a:xfrm>
          <a:prstGeom prst="rect">
            <a:avLst/>
          </a:prstGeom>
          <a:noFill/>
          <a:ln>
            <a:noFill/>
          </a:ln>
        </p:spPr>
      </p:pic>
      <p:sp>
        <p:nvSpPr>
          <p:cNvPr id="11" name="Google Shape;11;p2"/>
          <p:cNvSpPr txBox="1"/>
          <p:nvPr>
            <p:ph type="title"/>
          </p:nvPr>
        </p:nvSpPr>
        <p:spPr>
          <a:xfrm>
            <a:off x="541975" y="2036775"/>
            <a:ext cx="4847100" cy="1736100"/>
          </a:xfrm>
          <a:prstGeom prst="rect">
            <a:avLst/>
          </a:prstGeom>
        </p:spPr>
        <p:txBody>
          <a:bodyPr anchorCtr="0" anchor="t" bIns="0" lIns="0" spcFirstLastPara="1" rIns="0" wrap="square" tIns="0">
            <a:normAutofit/>
          </a:bodyPr>
          <a:lstStyle>
            <a:lvl1pPr lvl="0">
              <a:lnSpc>
                <a:spcPct val="95000"/>
              </a:lnSpc>
              <a:spcBef>
                <a:spcPts val="0"/>
              </a:spcBef>
              <a:spcAft>
                <a:spcPts val="0"/>
              </a:spcAft>
              <a:buSzPts val="4000"/>
              <a:buNone/>
              <a:defRPr sz="4000"/>
            </a:lvl1pPr>
            <a:lvl2pPr lvl="1">
              <a:lnSpc>
                <a:spcPct val="95000"/>
              </a:lnSpc>
              <a:spcBef>
                <a:spcPts val="0"/>
              </a:spcBef>
              <a:spcAft>
                <a:spcPts val="0"/>
              </a:spcAft>
              <a:buSzPts val="2800"/>
              <a:buNone/>
              <a:defRPr>
                <a:latin typeface="Roboto Mono Light"/>
                <a:ea typeface="Roboto Mono Light"/>
                <a:cs typeface="Roboto Mono Light"/>
                <a:sym typeface="Roboto Mono Light"/>
              </a:defRPr>
            </a:lvl2pPr>
            <a:lvl3pPr lvl="2">
              <a:lnSpc>
                <a:spcPct val="95000"/>
              </a:lnSpc>
              <a:spcBef>
                <a:spcPts val="0"/>
              </a:spcBef>
              <a:spcAft>
                <a:spcPts val="0"/>
              </a:spcAft>
              <a:buSzPts val="2800"/>
              <a:buNone/>
              <a:defRPr>
                <a:latin typeface="Roboto Mono Light"/>
                <a:ea typeface="Roboto Mono Light"/>
                <a:cs typeface="Roboto Mono Light"/>
                <a:sym typeface="Roboto Mono Light"/>
              </a:defRPr>
            </a:lvl3pPr>
            <a:lvl4pPr lvl="3">
              <a:lnSpc>
                <a:spcPct val="95000"/>
              </a:lnSpc>
              <a:spcBef>
                <a:spcPts val="0"/>
              </a:spcBef>
              <a:spcAft>
                <a:spcPts val="0"/>
              </a:spcAft>
              <a:buSzPts val="2800"/>
              <a:buNone/>
              <a:defRPr>
                <a:latin typeface="Roboto Mono Light"/>
                <a:ea typeface="Roboto Mono Light"/>
                <a:cs typeface="Roboto Mono Light"/>
                <a:sym typeface="Roboto Mono Light"/>
              </a:defRPr>
            </a:lvl4pPr>
            <a:lvl5pPr lvl="4">
              <a:lnSpc>
                <a:spcPct val="95000"/>
              </a:lnSpc>
              <a:spcBef>
                <a:spcPts val="0"/>
              </a:spcBef>
              <a:spcAft>
                <a:spcPts val="0"/>
              </a:spcAft>
              <a:buSzPts val="2800"/>
              <a:buNone/>
              <a:defRPr>
                <a:latin typeface="Roboto Mono Light"/>
                <a:ea typeface="Roboto Mono Light"/>
                <a:cs typeface="Roboto Mono Light"/>
                <a:sym typeface="Roboto Mono Light"/>
              </a:defRPr>
            </a:lvl5pPr>
            <a:lvl6pPr lvl="5">
              <a:lnSpc>
                <a:spcPct val="95000"/>
              </a:lnSpc>
              <a:spcBef>
                <a:spcPts val="0"/>
              </a:spcBef>
              <a:spcAft>
                <a:spcPts val="0"/>
              </a:spcAft>
              <a:buSzPts val="2800"/>
              <a:buNone/>
              <a:defRPr>
                <a:latin typeface="Roboto Mono Light"/>
                <a:ea typeface="Roboto Mono Light"/>
                <a:cs typeface="Roboto Mono Light"/>
                <a:sym typeface="Roboto Mono Light"/>
              </a:defRPr>
            </a:lvl6pPr>
            <a:lvl7pPr lvl="6">
              <a:lnSpc>
                <a:spcPct val="95000"/>
              </a:lnSpc>
              <a:spcBef>
                <a:spcPts val="0"/>
              </a:spcBef>
              <a:spcAft>
                <a:spcPts val="0"/>
              </a:spcAft>
              <a:buSzPts val="2800"/>
              <a:buNone/>
              <a:defRPr>
                <a:latin typeface="Roboto Mono Light"/>
                <a:ea typeface="Roboto Mono Light"/>
                <a:cs typeface="Roboto Mono Light"/>
                <a:sym typeface="Roboto Mono Light"/>
              </a:defRPr>
            </a:lvl7pPr>
            <a:lvl8pPr lvl="7">
              <a:lnSpc>
                <a:spcPct val="95000"/>
              </a:lnSpc>
              <a:spcBef>
                <a:spcPts val="0"/>
              </a:spcBef>
              <a:spcAft>
                <a:spcPts val="0"/>
              </a:spcAft>
              <a:buSzPts val="2800"/>
              <a:buNone/>
              <a:defRPr>
                <a:latin typeface="Roboto Mono Light"/>
                <a:ea typeface="Roboto Mono Light"/>
                <a:cs typeface="Roboto Mono Light"/>
                <a:sym typeface="Roboto Mono Light"/>
              </a:defRPr>
            </a:lvl8pPr>
            <a:lvl9pPr lvl="8">
              <a:lnSpc>
                <a:spcPct val="95000"/>
              </a:lnSpc>
              <a:spcBef>
                <a:spcPts val="0"/>
              </a:spcBef>
              <a:spcAft>
                <a:spcPts val="0"/>
              </a:spcAft>
              <a:buSzPts val="2800"/>
              <a:buNone/>
              <a:defRPr>
                <a:latin typeface="Roboto Mono Light"/>
                <a:ea typeface="Roboto Mono Light"/>
                <a:cs typeface="Roboto Mono Light"/>
                <a:sym typeface="Roboto Mono Light"/>
              </a:defRPr>
            </a:lvl9pPr>
          </a:lstStyle>
          <a:p/>
        </p:txBody>
      </p:sp>
      <p:sp>
        <p:nvSpPr>
          <p:cNvPr id="12" name="Google Shape;12;p2"/>
          <p:cNvSpPr txBox="1"/>
          <p:nvPr>
            <p:ph idx="1" type="subTitle"/>
          </p:nvPr>
        </p:nvSpPr>
        <p:spPr>
          <a:xfrm>
            <a:off x="1134386" y="4501770"/>
            <a:ext cx="3841500" cy="318000"/>
          </a:xfrm>
          <a:prstGeom prst="rect">
            <a:avLst/>
          </a:prstGeom>
        </p:spPr>
        <p:txBody>
          <a:bodyPr anchorCtr="0" anchor="t" bIns="0" lIns="0" spcFirstLastPara="1" rIns="0" wrap="square" tIns="0">
            <a:normAutofit/>
          </a:bodyPr>
          <a:lstStyle>
            <a:lvl1pPr lvl="0">
              <a:spcBef>
                <a:spcPts val="0"/>
              </a:spcBef>
              <a:spcAft>
                <a:spcPts val="0"/>
              </a:spcAft>
              <a:buClr>
                <a:schemeClr val="accent1"/>
              </a:buClr>
              <a:buSzPts val="1500"/>
              <a:buFont typeface="Google Sans"/>
              <a:buNone/>
              <a:defRPr sz="1500">
                <a:solidFill>
                  <a:schemeClr val="accent1"/>
                </a:solidFill>
                <a:latin typeface="Google Sans"/>
                <a:ea typeface="Google Sans"/>
                <a:cs typeface="Google Sans"/>
                <a:sym typeface="Google Sans"/>
              </a:defRPr>
            </a:lvl1pPr>
            <a:lvl2pPr lvl="1">
              <a:spcBef>
                <a:spcPts val="0"/>
              </a:spcBef>
              <a:spcAft>
                <a:spcPts val="0"/>
              </a:spcAft>
              <a:buClr>
                <a:schemeClr val="accent1"/>
              </a:buClr>
              <a:buSzPts val="1500"/>
              <a:buNone/>
              <a:defRPr sz="1500">
                <a:solidFill>
                  <a:schemeClr val="accent1"/>
                </a:solidFill>
              </a:defRPr>
            </a:lvl2pPr>
            <a:lvl3pPr lvl="2">
              <a:spcBef>
                <a:spcPts val="0"/>
              </a:spcBef>
              <a:spcAft>
                <a:spcPts val="0"/>
              </a:spcAft>
              <a:buClr>
                <a:schemeClr val="accent1"/>
              </a:buClr>
              <a:buSzPts val="1500"/>
              <a:buNone/>
              <a:defRPr sz="1500">
                <a:solidFill>
                  <a:schemeClr val="accent1"/>
                </a:solidFill>
              </a:defRPr>
            </a:lvl3pPr>
            <a:lvl4pPr lvl="3">
              <a:spcBef>
                <a:spcPts val="0"/>
              </a:spcBef>
              <a:spcAft>
                <a:spcPts val="0"/>
              </a:spcAft>
              <a:buClr>
                <a:schemeClr val="accent1"/>
              </a:buClr>
              <a:buSzPts val="1500"/>
              <a:buNone/>
              <a:defRPr sz="1500">
                <a:solidFill>
                  <a:schemeClr val="accent1"/>
                </a:solidFill>
              </a:defRPr>
            </a:lvl4pPr>
            <a:lvl5pPr lvl="4">
              <a:spcBef>
                <a:spcPts val="0"/>
              </a:spcBef>
              <a:spcAft>
                <a:spcPts val="0"/>
              </a:spcAft>
              <a:buClr>
                <a:schemeClr val="accent1"/>
              </a:buClr>
              <a:buSzPts val="1500"/>
              <a:buNone/>
              <a:defRPr sz="1500">
                <a:solidFill>
                  <a:schemeClr val="accent1"/>
                </a:solidFill>
              </a:defRPr>
            </a:lvl5pPr>
            <a:lvl6pPr lvl="5">
              <a:spcBef>
                <a:spcPts val="0"/>
              </a:spcBef>
              <a:spcAft>
                <a:spcPts val="0"/>
              </a:spcAft>
              <a:buClr>
                <a:schemeClr val="accent1"/>
              </a:buClr>
              <a:buSzPts val="1500"/>
              <a:buNone/>
              <a:defRPr sz="1500">
                <a:solidFill>
                  <a:schemeClr val="accent1"/>
                </a:solidFill>
              </a:defRPr>
            </a:lvl6pPr>
            <a:lvl7pPr lvl="6">
              <a:spcBef>
                <a:spcPts val="0"/>
              </a:spcBef>
              <a:spcAft>
                <a:spcPts val="0"/>
              </a:spcAft>
              <a:buClr>
                <a:schemeClr val="accent1"/>
              </a:buClr>
              <a:buSzPts val="1500"/>
              <a:buNone/>
              <a:defRPr sz="1500">
                <a:solidFill>
                  <a:schemeClr val="accent1"/>
                </a:solidFill>
              </a:defRPr>
            </a:lvl7pPr>
            <a:lvl8pPr lvl="7">
              <a:spcBef>
                <a:spcPts val="0"/>
              </a:spcBef>
              <a:spcAft>
                <a:spcPts val="0"/>
              </a:spcAft>
              <a:buClr>
                <a:schemeClr val="accent1"/>
              </a:buClr>
              <a:buSzPts val="1500"/>
              <a:buNone/>
              <a:defRPr sz="1500">
                <a:solidFill>
                  <a:schemeClr val="accent1"/>
                </a:solidFill>
              </a:defRPr>
            </a:lvl8pPr>
            <a:lvl9pPr lvl="8">
              <a:spcBef>
                <a:spcPts val="0"/>
              </a:spcBef>
              <a:spcAft>
                <a:spcPts val="0"/>
              </a:spcAft>
              <a:buClr>
                <a:schemeClr val="accent1"/>
              </a:buClr>
              <a:buSzPts val="1500"/>
              <a:buNone/>
              <a:defRPr sz="1500">
                <a:solidFill>
                  <a:schemeClr val="accen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 name="Shape 45"/>
        <p:cNvGrpSpPr/>
        <p:nvPr/>
      </p:nvGrpSpPr>
      <p:grpSpPr>
        <a:xfrm>
          <a:off x="0" y="0"/>
          <a:ext cx="0" cy="0"/>
          <a:chOff x="0" y="0"/>
          <a:chExt cx="0" cy="0"/>
        </a:xfrm>
      </p:grpSpPr>
      <p:sp>
        <p:nvSpPr>
          <p:cNvPr id="46" name="Google Shape;4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bg>
      <p:bgPr>
        <a:blipFill>
          <a:blip r:embed="rId2">
            <a:alphaModFix/>
          </a:blip>
          <a:stretch>
            <a:fillRect/>
          </a:stretch>
        </a:blipFill>
      </p:bgPr>
    </p:bg>
    <p:spTree>
      <p:nvGrpSpPr>
        <p:cNvPr id="47" name="Shape 47"/>
        <p:cNvGrpSpPr/>
        <p:nvPr/>
      </p:nvGrpSpPr>
      <p:grpSpPr>
        <a:xfrm>
          <a:off x="0" y="0"/>
          <a:ext cx="0" cy="0"/>
          <a:chOff x="0" y="0"/>
          <a:chExt cx="0" cy="0"/>
        </a:xfrm>
      </p:grpSpPr>
      <p:sp>
        <p:nvSpPr>
          <p:cNvPr id="48" name="Google Shape;4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6">
    <p:spTree>
      <p:nvGrpSpPr>
        <p:cNvPr id="49" name="Shape 49"/>
        <p:cNvGrpSpPr/>
        <p:nvPr/>
      </p:nvGrpSpPr>
      <p:grpSpPr>
        <a:xfrm>
          <a:off x="0" y="0"/>
          <a:ext cx="0" cy="0"/>
          <a:chOff x="0" y="0"/>
          <a:chExt cx="0" cy="0"/>
        </a:xfrm>
      </p:grpSpPr>
      <p:sp>
        <p:nvSpPr>
          <p:cNvPr id="50" name="Google Shape;50;p13"/>
          <p:cNvSpPr/>
          <p:nvPr/>
        </p:nvSpPr>
        <p:spPr>
          <a:xfrm>
            <a:off x="466916" y="466550"/>
            <a:ext cx="793800" cy="7938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51" name="Google Shape;51;p13"/>
          <p:cNvSpPr/>
          <p:nvPr/>
        </p:nvSpPr>
        <p:spPr>
          <a:xfrm>
            <a:off x="1504966" y="466550"/>
            <a:ext cx="793800" cy="793800"/>
          </a:xfrm>
          <a:prstGeom prst="ellipse">
            <a:avLst/>
          </a:prstGeom>
          <a:solidFill>
            <a:srgbClr val="34A8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52" name="Google Shape;52;p13"/>
          <p:cNvSpPr/>
          <p:nvPr/>
        </p:nvSpPr>
        <p:spPr>
          <a:xfrm>
            <a:off x="2543016" y="466550"/>
            <a:ext cx="793800" cy="793800"/>
          </a:xfrm>
          <a:prstGeom prst="ellipse">
            <a:avLst/>
          </a:prstGeom>
          <a:solidFill>
            <a:srgbClr val="F9AB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53" name="Google Shape;53;p13"/>
          <p:cNvSpPr/>
          <p:nvPr/>
        </p:nvSpPr>
        <p:spPr>
          <a:xfrm>
            <a:off x="3581066" y="466550"/>
            <a:ext cx="793800" cy="793800"/>
          </a:xfrm>
          <a:prstGeom prst="ellipse">
            <a:avLst/>
          </a:prstGeom>
          <a:solidFill>
            <a:srgbClr val="EA43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54" name="Google Shape;54;p13"/>
          <p:cNvSpPr/>
          <p:nvPr/>
        </p:nvSpPr>
        <p:spPr>
          <a:xfrm>
            <a:off x="466916" y="1789934"/>
            <a:ext cx="793800" cy="793800"/>
          </a:xfrm>
          <a:prstGeom prst="ellipse">
            <a:avLst/>
          </a:prstGeom>
          <a:solidFill>
            <a:srgbClr val="57CA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55" name="Google Shape;55;p13"/>
          <p:cNvSpPr/>
          <p:nvPr/>
        </p:nvSpPr>
        <p:spPr>
          <a:xfrm>
            <a:off x="1504966" y="1789934"/>
            <a:ext cx="793800" cy="793800"/>
          </a:xfrm>
          <a:prstGeom prst="ellipse">
            <a:avLst/>
          </a:prstGeom>
          <a:solidFill>
            <a:srgbClr val="5CDB6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56" name="Google Shape;56;p13"/>
          <p:cNvSpPr/>
          <p:nvPr/>
        </p:nvSpPr>
        <p:spPr>
          <a:xfrm>
            <a:off x="2543016" y="1789934"/>
            <a:ext cx="793800" cy="793800"/>
          </a:xfrm>
          <a:prstGeom prst="ellipse">
            <a:avLst/>
          </a:prstGeom>
          <a:solidFill>
            <a:srgbClr val="FFD42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57" name="Google Shape;57;p13"/>
          <p:cNvSpPr/>
          <p:nvPr/>
        </p:nvSpPr>
        <p:spPr>
          <a:xfrm>
            <a:off x="3581066" y="1789934"/>
            <a:ext cx="793800" cy="793800"/>
          </a:xfrm>
          <a:prstGeom prst="ellipse">
            <a:avLst/>
          </a:prstGeom>
          <a:solidFill>
            <a:srgbClr val="FF7DA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58" name="Google Shape;58;p13"/>
          <p:cNvSpPr/>
          <p:nvPr/>
        </p:nvSpPr>
        <p:spPr>
          <a:xfrm>
            <a:off x="466916" y="3113318"/>
            <a:ext cx="793800" cy="793800"/>
          </a:xfrm>
          <a:prstGeom prst="ellipse">
            <a:avLst/>
          </a:prstGeom>
          <a:solidFill>
            <a:srgbClr val="C3ECF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59" name="Google Shape;59;p13"/>
          <p:cNvSpPr/>
          <p:nvPr/>
        </p:nvSpPr>
        <p:spPr>
          <a:xfrm>
            <a:off x="1504966" y="3113318"/>
            <a:ext cx="793800" cy="793800"/>
          </a:xfrm>
          <a:prstGeom prst="ellipse">
            <a:avLst/>
          </a:prstGeom>
          <a:solidFill>
            <a:srgbClr val="CCF6C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60" name="Google Shape;60;p13"/>
          <p:cNvSpPr/>
          <p:nvPr/>
        </p:nvSpPr>
        <p:spPr>
          <a:xfrm>
            <a:off x="2543016" y="3113318"/>
            <a:ext cx="793800" cy="793800"/>
          </a:xfrm>
          <a:prstGeom prst="ellipse">
            <a:avLst/>
          </a:prstGeom>
          <a:solidFill>
            <a:srgbClr val="FFE7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61" name="Google Shape;61;p13"/>
          <p:cNvSpPr/>
          <p:nvPr/>
        </p:nvSpPr>
        <p:spPr>
          <a:xfrm>
            <a:off x="3581066" y="3113318"/>
            <a:ext cx="793800" cy="793800"/>
          </a:xfrm>
          <a:prstGeom prst="ellipse">
            <a:avLst/>
          </a:prstGeom>
          <a:solidFill>
            <a:srgbClr val="F8D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62" name="Google Shape;62;p13"/>
          <p:cNvSpPr/>
          <p:nvPr/>
        </p:nvSpPr>
        <p:spPr>
          <a:xfrm>
            <a:off x="4670016" y="3113318"/>
            <a:ext cx="793800" cy="793800"/>
          </a:xfrm>
          <a:prstGeom prst="ellipse">
            <a:avLst/>
          </a:prstGeom>
          <a:solidFill>
            <a:srgbClr val="1E1E1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63" name="Google Shape;63;p13"/>
          <p:cNvSpPr/>
          <p:nvPr/>
        </p:nvSpPr>
        <p:spPr>
          <a:xfrm>
            <a:off x="4670016" y="1789934"/>
            <a:ext cx="793800" cy="793800"/>
          </a:xfrm>
          <a:prstGeom prst="ellipse">
            <a:avLst/>
          </a:prstGeom>
          <a:solidFill>
            <a:srgbClr val="F0F0F0"/>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64" name="Google Shape;64;p13"/>
          <p:cNvSpPr txBox="1"/>
          <p:nvPr/>
        </p:nvSpPr>
        <p:spPr>
          <a:xfrm>
            <a:off x="504278" y="1332903"/>
            <a:ext cx="896400" cy="21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1100"/>
              <a:buFont typeface="Arial"/>
              <a:buNone/>
            </a:pPr>
            <a:r>
              <a:rPr b="1" lang="en" sz="700">
                <a:solidFill>
                  <a:schemeClr val="dk1"/>
                </a:solidFill>
                <a:latin typeface="Google Sans"/>
                <a:ea typeface="Google Sans"/>
                <a:cs typeface="Google Sans"/>
                <a:sym typeface="Google Sans"/>
              </a:rPr>
              <a:t>Google Blue 500</a:t>
            </a:r>
            <a:endParaRPr b="1" sz="700">
              <a:solidFill>
                <a:schemeClr val="dk1"/>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700">
                <a:solidFill>
                  <a:schemeClr val="dk1"/>
                </a:solidFill>
                <a:latin typeface="Google Sans"/>
                <a:ea typeface="Google Sans"/>
                <a:cs typeface="Google Sans"/>
                <a:sym typeface="Google Sans"/>
              </a:rPr>
              <a:t>#4285f4</a:t>
            </a:r>
            <a:endParaRPr sz="1700">
              <a:solidFill>
                <a:schemeClr val="dk2"/>
              </a:solidFill>
              <a:latin typeface="Roboto Mono Light"/>
              <a:ea typeface="Roboto Mono Light"/>
              <a:cs typeface="Roboto Mono Light"/>
              <a:sym typeface="Roboto Mono Light"/>
            </a:endParaRPr>
          </a:p>
        </p:txBody>
      </p:sp>
      <p:sp>
        <p:nvSpPr>
          <p:cNvPr id="65" name="Google Shape;65;p13"/>
          <p:cNvSpPr txBox="1"/>
          <p:nvPr/>
        </p:nvSpPr>
        <p:spPr>
          <a:xfrm>
            <a:off x="1542328" y="1332904"/>
            <a:ext cx="961800" cy="21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b="1" lang="en" sz="700">
                <a:solidFill>
                  <a:schemeClr val="dk1"/>
                </a:solidFill>
                <a:latin typeface="Google Sans"/>
                <a:ea typeface="Google Sans"/>
                <a:cs typeface="Google Sans"/>
                <a:sym typeface="Google Sans"/>
              </a:rPr>
              <a:t>Google Green 500</a:t>
            </a:r>
            <a:endParaRPr b="1" sz="700">
              <a:solidFill>
                <a:schemeClr val="dk1"/>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700">
                <a:solidFill>
                  <a:schemeClr val="dk1"/>
                </a:solidFill>
                <a:latin typeface="Google Sans"/>
                <a:ea typeface="Google Sans"/>
                <a:cs typeface="Google Sans"/>
                <a:sym typeface="Google Sans"/>
              </a:rPr>
              <a:t>#34a853</a:t>
            </a:r>
            <a:endParaRPr b="1" sz="700">
              <a:solidFill>
                <a:schemeClr val="dk1"/>
              </a:solidFill>
              <a:latin typeface="Google Sans"/>
              <a:ea typeface="Google Sans"/>
              <a:cs typeface="Google Sans"/>
              <a:sym typeface="Google Sans"/>
            </a:endParaRPr>
          </a:p>
        </p:txBody>
      </p:sp>
      <p:sp>
        <p:nvSpPr>
          <p:cNvPr id="66" name="Google Shape;66;p13"/>
          <p:cNvSpPr txBox="1"/>
          <p:nvPr/>
        </p:nvSpPr>
        <p:spPr>
          <a:xfrm>
            <a:off x="3599753" y="1332903"/>
            <a:ext cx="896400" cy="21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b="1" lang="en" sz="700">
                <a:solidFill>
                  <a:schemeClr val="dk1"/>
                </a:solidFill>
                <a:latin typeface="Google Sans"/>
                <a:ea typeface="Google Sans"/>
                <a:cs typeface="Google Sans"/>
                <a:sym typeface="Google Sans"/>
              </a:rPr>
              <a:t>Google Red 500</a:t>
            </a:r>
            <a:endParaRPr b="1" sz="700">
              <a:solidFill>
                <a:schemeClr val="dk1"/>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700">
                <a:solidFill>
                  <a:schemeClr val="dk1"/>
                </a:solidFill>
                <a:latin typeface="Google Sans"/>
                <a:ea typeface="Google Sans"/>
                <a:cs typeface="Google Sans"/>
                <a:sym typeface="Google Sans"/>
              </a:rPr>
              <a:t>#ea4335</a:t>
            </a:r>
            <a:endParaRPr sz="1700">
              <a:solidFill>
                <a:schemeClr val="dk2"/>
              </a:solidFill>
              <a:latin typeface="Roboto Mono Light"/>
              <a:ea typeface="Roboto Mono Light"/>
              <a:cs typeface="Roboto Mono Light"/>
              <a:sym typeface="Roboto Mono Light"/>
            </a:endParaRPr>
          </a:p>
        </p:txBody>
      </p:sp>
      <p:sp>
        <p:nvSpPr>
          <p:cNvPr id="67" name="Google Shape;67;p13"/>
          <p:cNvSpPr txBox="1"/>
          <p:nvPr/>
        </p:nvSpPr>
        <p:spPr>
          <a:xfrm>
            <a:off x="2580326" y="1332901"/>
            <a:ext cx="927900" cy="263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00000"/>
              </a:buClr>
              <a:buSzPts val="1100"/>
              <a:buFont typeface="Arial"/>
              <a:buNone/>
            </a:pPr>
            <a:r>
              <a:rPr b="1" lang="en" sz="700">
                <a:latin typeface="Google Sans"/>
                <a:ea typeface="Google Sans"/>
                <a:cs typeface="Google Sans"/>
                <a:sym typeface="Google Sans"/>
              </a:rPr>
              <a:t>Google Yellow 500</a:t>
            </a:r>
            <a:endParaRPr b="1" sz="700">
              <a:latin typeface="Google Sans"/>
              <a:ea typeface="Google Sans"/>
              <a:cs typeface="Google Sans"/>
              <a:sym typeface="Google Sans"/>
            </a:endParaRPr>
          </a:p>
          <a:p>
            <a:pPr indent="0" lvl="0" marL="0" rtl="0" algn="l">
              <a:lnSpc>
                <a:spcPct val="100000"/>
              </a:lnSpc>
              <a:spcBef>
                <a:spcPts val="0"/>
              </a:spcBef>
              <a:spcAft>
                <a:spcPts val="0"/>
              </a:spcAft>
              <a:buClr>
                <a:srgbClr val="000000"/>
              </a:buClr>
              <a:buSzPts val="1100"/>
              <a:buFont typeface="Arial"/>
              <a:buNone/>
            </a:pPr>
            <a:r>
              <a:rPr lang="en" sz="700">
                <a:latin typeface="Google Sans"/>
                <a:ea typeface="Google Sans"/>
                <a:cs typeface="Google Sans"/>
                <a:sym typeface="Google Sans"/>
              </a:rPr>
              <a:t>#fbbc04</a:t>
            </a:r>
            <a:endParaRPr sz="700">
              <a:latin typeface="Google Sans"/>
              <a:ea typeface="Google Sans"/>
              <a:cs typeface="Google Sans"/>
              <a:sym typeface="Google Sans"/>
            </a:endParaRPr>
          </a:p>
        </p:txBody>
      </p:sp>
      <p:sp>
        <p:nvSpPr>
          <p:cNvPr id="68" name="Google Shape;68;p13"/>
          <p:cNvSpPr txBox="1"/>
          <p:nvPr/>
        </p:nvSpPr>
        <p:spPr>
          <a:xfrm>
            <a:off x="504275" y="2656275"/>
            <a:ext cx="775200" cy="21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b="1" lang="en" sz="700">
                <a:solidFill>
                  <a:schemeClr val="dk1"/>
                </a:solidFill>
                <a:latin typeface="Google Sans"/>
                <a:ea typeface="Google Sans"/>
                <a:cs typeface="Google Sans"/>
                <a:sym typeface="Google Sans"/>
              </a:rPr>
              <a:t>Halftone  Blue</a:t>
            </a:r>
            <a:endParaRPr b="1" sz="700">
              <a:solidFill>
                <a:schemeClr val="dk1"/>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700">
                <a:solidFill>
                  <a:schemeClr val="dk1"/>
                </a:solidFill>
                <a:latin typeface="Google Sans"/>
                <a:ea typeface="Google Sans"/>
                <a:cs typeface="Google Sans"/>
                <a:sym typeface="Google Sans"/>
              </a:rPr>
              <a:t>#57caff</a:t>
            </a:r>
            <a:endParaRPr sz="1700">
              <a:solidFill>
                <a:schemeClr val="dk2"/>
              </a:solidFill>
              <a:latin typeface="Roboto Mono Light"/>
              <a:ea typeface="Roboto Mono Light"/>
              <a:cs typeface="Roboto Mono Light"/>
              <a:sym typeface="Roboto Mono Light"/>
            </a:endParaRPr>
          </a:p>
        </p:txBody>
      </p:sp>
      <p:sp>
        <p:nvSpPr>
          <p:cNvPr id="69" name="Google Shape;69;p13"/>
          <p:cNvSpPr txBox="1"/>
          <p:nvPr/>
        </p:nvSpPr>
        <p:spPr>
          <a:xfrm>
            <a:off x="1542325" y="2656300"/>
            <a:ext cx="775200" cy="21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b="1" lang="en" sz="700">
                <a:solidFill>
                  <a:schemeClr val="dk1"/>
                </a:solidFill>
                <a:latin typeface="Google Sans"/>
                <a:ea typeface="Google Sans"/>
                <a:cs typeface="Google Sans"/>
                <a:sym typeface="Google Sans"/>
              </a:rPr>
              <a:t>Halftone Green</a:t>
            </a:r>
            <a:endParaRPr b="1" sz="700">
              <a:solidFill>
                <a:schemeClr val="dk1"/>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700">
                <a:solidFill>
                  <a:schemeClr val="dk1"/>
                </a:solidFill>
                <a:latin typeface="Google Sans"/>
                <a:ea typeface="Google Sans"/>
                <a:cs typeface="Google Sans"/>
                <a:sym typeface="Google Sans"/>
              </a:rPr>
              <a:t>#5cdb6d</a:t>
            </a:r>
            <a:endParaRPr b="1" sz="700">
              <a:solidFill>
                <a:schemeClr val="dk1"/>
              </a:solidFill>
              <a:latin typeface="Google Sans"/>
              <a:ea typeface="Google Sans"/>
              <a:cs typeface="Google Sans"/>
              <a:sym typeface="Google Sans"/>
            </a:endParaRPr>
          </a:p>
        </p:txBody>
      </p:sp>
      <p:sp>
        <p:nvSpPr>
          <p:cNvPr id="70" name="Google Shape;70;p13"/>
          <p:cNvSpPr txBox="1"/>
          <p:nvPr/>
        </p:nvSpPr>
        <p:spPr>
          <a:xfrm>
            <a:off x="3599750" y="2656275"/>
            <a:ext cx="775200" cy="21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b="1" lang="en" sz="700">
                <a:solidFill>
                  <a:schemeClr val="dk1"/>
                </a:solidFill>
                <a:latin typeface="Google Sans"/>
                <a:ea typeface="Google Sans"/>
                <a:cs typeface="Google Sans"/>
                <a:sym typeface="Google Sans"/>
              </a:rPr>
              <a:t>Halftone Red</a:t>
            </a:r>
            <a:endParaRPr b="1" sz="700">
              <a:solidFill>
                <a:schemeClr val="dk1"/>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700">
                <a:solidFill>
                  <a:schemeClr val="dk1"/>
                </a:solidFill>
                <a:latin typeface="Google Sans"/>
                <a:ea typeface="Google Sans"/>
                <a:cs typeface="Google Sans"/>
                <a:sym typeface="Google Sans"/>
              </a:rPr>
              <a:t>#ff7daf</a:t>
            </a:r>
            <a:endParaRPr sz="1700">
              <a:solidFill>
                <a:schemeClr val="dk2"/>
              </a:solidFill>
              <a:latin typeface="Roboto Mono Light"/>
              <a:ea typeface="Roboto Mono Light"/>
              <a:cs typeface="Roboto Mono Light"/>
              <a:sym typeface="Roboto Mono Light"/>
            </a:endParaRPr>
          </a:p>
        </p:txBody>
      </p:sp>
      <p:sp>
        <p:nvSpPr>
          <p:cNvPr id="71" name="Google Shape;71;p13"/>
          <p:cNvSpPr txBox="1"/>
          <p:nvPr/>
        </p:nvSpPr>
        <p:spPr>
          <a:xfrm>
            <a:off x="2580325" y="2656275"/>
            <a:ext cx="775200" cy="263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00000"/>
              </a:buClr>
              <a:buSzPts val="1100"/>
              <a:buFont typeface="Arial"/>
              <a:buNone/>
            </a:pPr>
            <a:r>
              <a:rPr b="1" lang="en" sz="700">
                <a:latin typeface="Google Sans"/>
                <a:ea typeface="Google Sans"/>
                <a:cs typeface="Google Sans"/>
                <a:sym typeface="Google Sans"/>
              </a:rPr>
              <a:t>Halftone Yellow </a:t>
            </a:r>
            <a:r>
              <a:rPr lang="en" sz="700">
                <a:latin typeface="Google Sans"/>
                <a:ea typeface="Google Sans"/>
                <a:cs typeface="Google Sans"/>
                <a:sym typeface="Google Sans"/>
              </a:rPr>
              <a:t>#ffd427</a:t>
            </a:r>
            <a:endParaRPr sz="700">
              <a:latin typeface="Google Sans"/>
              <a:ea typeface="Google Sans"/>
              <a:cs typeface="Google Sans"/>
              <a:sym typeface="Google Sans"/>
            </a:endParaRPr>
          </a:p>
        </p:txBody>
      </p:sp>
      <p:sp>
        <p:nvSpPr>
          <p:cNvPr id="72" name="Google Shape;72;p13"/>
          <p:cNvSpPr txBox="1"/>
          <p:nvPr/>
        </p:nvSpPr>
        <p:spPr>
          <a:xfrm>
            <a:off x="504278" y="4011195"/>
            <a:ext cx="896400" cy="21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b="1" lang="en" sz="700">
                <a:solidFill>
                  <a:schemeClr val="dk1"/>
                </a:solidFill>
                <a:latin typeface="Google Sans"/>
                <a:ea typeface="Google Sans"/>
                <a:cs typeface="Google Sans"/>
                <a:sym typeface="Google Sans"/>
              </a:rPr>
              <a:t>Pastel Blue</a:t>
            </a:r>
            <a:endParaRPr b="1" sz="700">
              <a:solidFill>
                <a:schemeClr val="dk1"/>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700">
                <a:solidFill>
                  <a:schemeClr val="dk1"/>
                </a:solidFill>
                <a:latin typeface="Google Sans"/>
                <a:ea typeface="Google Sans"/>
                <a:cs typeface="Google Sans"/>
                <a:sym typeface="Google Sans"/>
              </a:rPr>
              <a:t>##c3ecf6</a:t>
            </a:r>
            <a:endParaRPr sz="1700">
              <a:solidFill>
                <a:schemeClr val="dk2"/>
              </a:solidFill>
              <a:latin typeface="Roboto Mono Light"/>
              <a:ea typeface="Roboto Mono Light"/>
              <a:cs typeface="Roboto Mono Light"/>
              <a:sym typeface="Roboto Mono Light"/>
            </a:endParaRPr>
          </a:p>
        </p:txBody>
      </p:sp>
      <p:sp>
        <p:nvSpPr>
          <p:cNvPr id="73" name="Google Shape;73;p13"/>
          <p:cNvSpPr txBox="1"/>
          <p:nvPr/>
        </p:nvSpPr>
        <p:spPr>
          <a:xfrm>
            <a:off x="1542328" y="4011196"/>
            <a:ext cx="961800" cy="21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b="1" lang="en" sz="700">
                <a:solidFill>
                  <a:schemeClr val="dk1"/>
                </a:solidFill>
                <a:latin typeface="Google Sans"/>
                <a:ea typeface="Google Sans"/>
                <a:cs typeface="Google Sans"/>
                <a:sym typeface="Google Sans"/>
              </a:rPr>
              <a:t>Pastel Green</a:t>
            </a:r>
            <a:endParaRPr b="1" sz="700">
              <a:solidFill>
                <a:schemeClr val="dk1"/>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700">
                <a:solidFill>
                  <a:schemeClr val="dk1"/>
                </a:solidFill>
                <a:latin typeface="Google Sans"/>
                <a:ea typeface="Google Sans"/>
                <a:cs typeface="Google Sans"/>
                <a:sym typeface="Google Sans"/>
              </a:rPr>
              <a:t>#ccf6c5</a:t>
            </a:r>
            <a:endParaRPr b="1" sz="700">
              <a:solidFill>
                <a:schemeClr val="dk1"/>
              </a:solidFill>
              <a:latin typeface="Google Sans"/>
              <a:ea typeface="Google Sans"/>
              <a:cs typeface="Google Sans"/>
              <a:sym typeface="Google Sans"/>
            </a:endParaRPr>
          </a:p>
        </p:txBody>
      </p:sp>
      <p:sp>
        <p:nvSpPr>
          <p:cNvPr id="74" name="Google Shape;74;p13"/>
          <p:cNvSpPr txBox="1"/>
          <p:nvPr/>
        </p:nvSpPr>
        <p:spPr>
          <a:xfrm>
            <a:off x="3599753" y="4011196"/>
            <a:ext cx="896400" cy="21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b="1" lang="en" sz="700">
                <a:solidFill>
                  <a:schemeClr val="dk1"/>
                </a:solidFill>
                <a:latin typeface="Google Sans"/>
                <a:ea typeface="Google Sans"/>
                <a:cs typeface="Google Sans"/>
                <a:sym typeface="Google Sans"/>
              </a:rPr>
              <a:t>Pastel Red</a:t>
            </a:r>
            <a:endParaRPr b="1" sz="700">
              <a:solidFill>
                <a:schemeClr val="dk1"/>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700">
                <a:solidFill>
                  <a:schemeClr val="dk1"/>
                </a:solidFill>
                <a:latin typeface="Google Sans"/>
                <a:ea typeface="Google Sans"/>
                <a:cs typeface="Google Sans"/>
                <a:sym typeface="Google Sans"/>
              </a:rPr>
              <a:t>#f8d8d8</a:t>
            </a:r>
            <a:endParaRPr sz="1700">
              <a:solidFill>
                <a:schemeClr val="dk2"/>
              </a:solidFill>
              <a:latin typeface="Roboto Mono Light"/>
              <a:ea typeface="Roboto Mono Light"/>
              <a:cs typeface="Roboto Mono Light"/>
              <a:sym typeface="Roboto Mono Light"/>
            </a:endParaRPr>
          </a:p>
        </p:txBody>
      </p:sp>
      <p:sp>
        <p:nvSpPr>
          <p:cNvPr id="75" name="Google Shape;75;p13"/>
          <p:cNvSpPr txBox="1"/>
          <p:nvPr/>
        </p:nvSpPr>
        <p:spPr>
          <a:xfrm>
            <a:off x="2580326" y="4011194"/>
            <a:ext cx="927900" cy="263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00000"/>
              </a:buClr>
              <a:buSzPts val="1100"/>
              <a:buFont typeface="Arial"/>
              <a:buNone/>
            </a:pPr>
            <a:r>
              <a:rPr b="1" lang="en" sz="700">
                <a:latin typeface="Google Sans"/>
                <a:ea typeface="Google Sans"/>
                <a:cs typeface="Google Sans"/>
                <a:sym typeface="Google Sans"/>
              </a:rPr>
              <a:t>Pastel Yellow</a:t>
            </a:r>
            <a:endParaRPr b="1" sz="700">
              <a:latin typeface="Google Sans"/>
              <a:ea typeface="Google Sans"/>
              <a:cs typeface="Google Sans"/>
              <a:sym typeface="Google Sans"/>
            </a:endParaRPr>
          </a:p>
          <a:p>
            <a:pPr indent="0" lvl="0" marL="0" rtl="0" algn="l">
              <a:lnSpc>
                <a:spcPct val="100000"/>
              </a:lnSpc>
              <a:spcBef>
                <a:spcPts val="0"/>
              </a:spcBef>
              <a:spcAft>
                <a:spcPts val="0"/>
              </a:spcAft>
              <a:buClr>
                <a:srgbClr val="000000"/>
              </a:buClr>
              <a:buSzPts val="1100"/>
              <a:buFont typeface="Arial"/>
              <a:buNone/>
            </a:pPr>
            <a:r>
              <a:rPr lang="en" sz="700">
                <a:latin typeface="Google Sans"/>
                <a:ea typeface="Google Sans"/>
                <a:cs typeface="Google Sans"/>
                <a:sym typeface="Google Sans"/>
              </a:rPr>
              <a:t>#ffe7a5</a:t>
            </a:r>
            <a:endParaRPr sz="700">
              <a:latin typeface="Google Sans"/>
              <a:ea typeface="Google Sans"/>
              <a:cs typeface="Google Sans"/>
              <a:sym typeface="Google Sans"/>
            </a:endParaRPr>
          </a:p>
        </p:txBody>
      </p:sp>
      <p:sp>
        <p:nvSpPr>
          <p:cNvPr id="76" name="Google Shape;76;p13"/>
          <p:cNvSpPr txBox="1"/>
          <p:nvPr/>
        </p:nvSpPr>
        <p:spPr>
          <a:xfrm>
            <a:off x="4687878" y="2656287"/>
            <a:ext cx="896400" cy="21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b="1" lang="en" sz="700">
                <a:solidFill>
                  <a:schemeClr val="dk1"/>
                </a:solidFill>
                <a:latin typeface="Google Sans"/>
                <a:ea typeface="Google Sans"/>
                <a:cs typeface="Google Sans"/>
                <a:sym typeface="Google Sans"/>
              </a:rPr>
              <a:t>Off-White</a:t>
            </a:r>
            <a:endParaRPr b="1" sz="700">
              <a:solidFill>
                <a:schemeClr val="dk1"/>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700">
                <a:solidFill>
                  <a:schemeClr val="dk1"/>
                </a:solidFill>
                <a:latin typeface="Google Sans"/>
                <a:ea typeface="Google Sans"/>
                <a:cs typeface="Google Sans"/>
                <a:sym typeface="Google Sans"/>
              </a:rPr>
              <a:t>#f0f0f0</a:t>
            </a:r>
            <a:endParaRPr sz="1700">
              <a:solidFill>
                <a:schemeClr val="dk2"/>
              </a:solidFill>
              <a:latin typeface="Roboto Mono Light"/>
              <a:ea typeface="Roboto Mono Light"/>
              <a:cs typeface="Roboto Mono Light"/>
              <a:sym typeface="Roboto Mono Light"/>
            </a:endParaRPr>
          </a:p>
        </p:txBody>
      </p:sp>
      <p:sp>
        <p:nvSpPr>
          <p:cNvPr id="77" name="Google Shape;77;p13"/>
          <p:cNvSpPr txBox="1"/>
          <p:nvPr/>
        </p:nvSpPr>
        <p:spPr>
          <a:xfrm>
            <a:off x="4687878" y="4011196"/>
            <a:ext cx="896400" cy="21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b="1" lang="en" sz="700">
                <a:solidFill>
                  <a:schemeClr val="dk1"/>
                </a:solidFill>
                <a:latin typeface="Google Sans"/>
                <a:ea typeface="Google Sans"/>
                <a:cs typeface="Google Sans"/>
                <a:sym typeface="Google Sans"/>
              </a:rPr>
              <a:t>Black 02</a:t>
            </a:r>
            <a:endParaRPr b="1" sz="700">
              <a:solidFill>
                <a:schemeClr val="dk1"/>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700">
                <a:solidFill>
                  <a:schemeClr val="dk1"/>
                </a:solidFill>
                <a:latin typeface="Google Sans"/>
                <a:ea typeface="Google Sans"/>
                <a:cs typeface="Google Sans"/>
                <a:sym typeface="Google Sans"/>
              </a:rPr>
              <a:t>#1e1e1e</a:t>
            </a:r>
            <a:endParaRPr sz="1700">
              <a:solidFill>
                <a:schemeClr val="dk2"/>
              </a:solidFill>
              <a:latin typeface="Roboto Mono Light"/>
              <a:ea typeface="Roboto Mono Light"/>
              <a:cs typeface="Roboto Mono Light"/>
              <a:sym typeface="Roboto Mono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Blue">
  <p:cSld name="CUSTOM_1">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3"/>
          <p:cNvSpPr txBox="1"/>
          <p:nvPr>
            <p:ph type="title"/>
          </p:nvPr>
        </p:nvSpPr>
        <p:spPr>
          <a:xfrm>
            <a:off x="694607" y="2077456"/>
            <a:ext cx="4568100" cy="2544900"/>
          </a:xfrm>
          <a:prstGeom prst="rect">
            <a:avLst/>
          </a:prstGeom>
        </p:spPr>
        <p:txBody>
          <a:bodyPr anchorCtr="0" anchor="t" bIns="91425" lIns="0" spcFirstLastPara="1" rIns="0" wrap="square" tIns="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Full Screen - Blue">
  <p:cSld name="CUSTOM_5">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1593450" y="2372300"/>
            <a:ext cx="4824600" cy="1673400"/>
          </a:xfrm>
          <a:prstGeom prst="rect">
            <a:avLst/>
          </a:prstGeom>
        </p:spPr>
        <p:txBody>
          <a:bodyPr anchorCtr="0" anchor="t" bIns="0" lIns="0" spcFirstLastPara="1" rIns="0" wrap="square" tIns="0">
            <a:normAutofit/>
          </a:bodyPr>
          <a:lstStyle>
            <a:lvl1pPr lvl="0" rtl="0">
              <a:spcBef>
                <a:spcPts val="0"/>
              </a:spcBef>
              <a:spcAft>
                <a:spcPts val="0"/>
              </a:spcAft>
              <a:buClr>
                <a:srgbClr val="1E1E1E"/>
              </a:buClr>
              <a:buSzPts val="3650"/>
              <a:buNone/>
              <a:defRPr sz="3650">
                <a:solidFill>
                  <a:srgbClr val="1E1E1E"/>
                </a:solidFill>
              </a:defRPr>
            </a:lvl1pPr>
            <a:lvl2pPr lvl="1" rtl="0">
              <a:spcBef>
                <a:spcPts val="0"/>
              </a:spcBef>
              <a:spcAft>
                <a:spcPts val="0"/>
              </a:spcAft>
              <a:buClr>
                <a:schemeClr val="lt1"/>
              </a:buClr>
              <a:buSzPts val="3650"/>
              <a:buNone/>
              <a:defRPr sz="3650">
                <a:solidFill>
                  <a:schemeClr val="lt1"/>
                </a:solidFill>
              </a:defRPr>
            </a:lvl2pPr>
            <a:lvl3pPr lvl="2" rtl="0">
              <a:spcBef>
                <a:spcPts val="0"/>
              </a:spcBef>
              <a:spcAft>
                <a:spcPts val="0"/>
              </a:spcAft>
              <a:buClr>
                <a:schemeClr val="lt1"/>
              </a:buClr>
              <a:buSzPts val="3650"/>
              <a:buNone/>
              <a:defRPr sz="3650">
                <a:solidFill>
                  <a:schemeClr val="lt1"/>
                </a:solidFill>
              </a:defRPr>
            </a:lvl3pPr>
            <a:lvl4pPr lvl="3" rtl="0">
              <a:spcBef>
                <a:spcPts val="0"/>
              </a:spcBef>
              <a:spcAft>
                <a:spcPts val="0"/>
              </a:spcAft>
              <a:buClr>
                <a:schemeClr val="lt1"/>
              </a:buClr>
              <a:buSzPts val="3650"/>
              <a:buNone/>
              <a:defRPr sz="3650">
                <a:solidFill>
                  <a:schemeClr val="lt1"/>
                </a:solidFill>
              </a:defRPr>
            </a:lvl4pPr>
            <a:lvl5pPr lvl="4" rtl="0">
              <a:spcBef>
                <a:spcPts val="0"/>
              </a:spcBef>
              <a:spcAft>
                <a:spcPts val="0"/>
              </a:spcAft>
              <a:buClr>
                <a:schemeClr val="lt1"/>
              </a:buClr>
              <a:buSzPts val="3650"/>
              <a:buNone/>
              <a:defRPr sz="3650">
                <a:solidFill>
                  <a:schemeClr val="lt1"/>
                </a:solidFill>
              </a:defRPr>
            </a:lvl5pPr>
            <a:lvl6pPr lvl="5" rtl="0">
              <a:spcBef>
                <a:spcPts val="0"/>
              </a:spcBef>
              <a:spcAft>
                <a:spcPts val="0"/>
              </a:spcAft>
              <a:buClr>
                <a:schemeClr val="lt1"/>
              </a:buClr>
              <a:buSzPts val="3650"/>
              <a:buNone/>
              <a:defRPr sz="3650">
                <a:solidFill>
                  <a:schemeClr val="lt1"/>
                </a:solidFill>
              </a:defRPr>
            </a:lvl6pPr>
            <a:lvl7pPr lvl="6" rtl="0">
              <a:spcBef>
                <a:spcPts val="0"/>
              </a:spcBef>
              <a:spcAft>
                <a:spcPts val="0"/>
              </a:spcAft>
              <a:buClr>
                <a:schemeClr val="lt1"/>
              </a:buClr>
              <a:buSzPts val="3650"/>
              <a:buNone/>
              <a:defRPr sz="3650">
                <a:solidFill>
                  <a:schemeClr val="lt1"/>
                </a:solidFill>
              </a:defRPr>
            </a:lvl7pPr>
            <a:lvl8pPr lvl="7" rtl="0">
              <a:spcBef>
                <a:spcPts val="0"/>
              </a:spcBef>
              <a:spcAft>
                <a:spcPts val="0"/>
              </a:spcAft>
              <a:buClr>
                <a:schemeClr val="lt1"/>
              </a:buClr>
              <a:buSzPts val="3650"/>
              <a:buNone/>
              <a:defRPr sz="3650">
                <a:solidFill>
                  <a:schemeClr val="lt1"/>
                </a:solidFill>
              </a:defRPr>
            </a:lvl8pPr>
            <a:lvl9pPr lvl="8" rtl="0">
              <a:spcBef>
                <a:spcPts val="0"/>
              </a:spcBef>
              <a:spcAft>
                <a:spcPts val="0"/>
              </a:spcAft>
              <a:buClr>
                <a:schemeClr val="lt1"/>
              </a:buClr>
              <a:buSzPts val="3650"/>
              <a:buNone/>
              <a:defRPr sz="3650">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Two Columns" type="twoColTx">
  <p:cSld name="TITLE_AND_TWO_COLUMNS">
    <p:spTree>
      <p:nvGrpSpPr>
        <p:cNvPr id="17" name="Shape 17"/>
        <p:cNvGrpSpPr/>
        <p:nvPr/>
      </p:nvGrpSpPr>
      <p:grpSpPr>
        <a:xfrm>
          <a:off x="0" y="0"/>
          <a:ext cx="0" cy="0"/>
          <a:chOff x="0" y="0"/>
          <a:chExt cx="0" cy="0"/>
        </a:xfrm>
      </p:grpSpPr>
      <p:sp>
        <p:nvSpPr>
          <p:cNvPr id="18" name="Google Shape;18;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spcBef>
                <a:spcPts val="0"/>
              </a:spcBef>
              <a:spcAft>
                <a:spcPts val="0"/>
              </a:spcAft>
              <a:buClr>
                <a:srgbClr val="5F6368"/>
              </a:buClr>
              <a:buSzPts val="1600"/>
              <a:buChar char="○"/>
              <a:defRPr sz="1600">
                <a:solidFill>
                  <a:srgbClr val="5F6368"/>
                </a:solidFill>
              </a:defRPr>
            </a:lvl2pPr>
            <a:lvl3pPr indent="-330200" lvl="2" marL="1371600">
              <a:spcBef>
                <a:spcPts val="0"/>
              </a:spcBef>
              <a:spcAft>
                <a:spcPts val="0"/>
              </a:spcAft>
              <a:buClr>
                <a:srgbClr val="5F6368"/>
              </a:buClr>
              <a:buSzPts val="1600"/>
              <a:buChar char="■"/>
              <a:defRPr sz="1600">
                <a:solidFill>
                  <a:srgbClr val="5F6368"/>
                </a:solidFill>
              </a:defRPr>
            </a:lvl3pPr>
            <a:lvl4pPr indent="-330200" lvl="3" marL="1828800">
              <a:spcBef>
                <a:spcPts val="0"/>
              </a:spcBef>
              <a:spcAft>
                <a:spcPts val="0"/>
              </a:spcAft>
              <a:buClr>
                <a:srgbClr val="5F6368"/>
              </a:buClr>
              <a:buSzPts val="1600"/>
              <a:buChar char="●"/>
              <a:defRPr sz="1600">
                <a:solidFill>
                  <a:srgbClr val="5F6368"/>
                </a:solidFill>
              </a:defRPr>
            </a:lvl4pPr>
            <a:lvl5pPr indent="-330200" lvl="4" marL="2286000">
              <a:spcBef>
                <a:spcPts val="0"/>
              </a:spcBef>
              <a:spcAft>
                <a:spcPts val="0"/>
              </a:spcAft>
              <a:buClr>
                <a:srgbClr val="5F6368"/>
              </a:buClr>
              <a:buSzPts val="1600"/>
              <a:buChar char="○"/>
              <a:defRPr sz="1600">
                <a:solidFill>
                  <a:srgbClr val="5F6368"/>
                </a:solidFill>
              </a:defRPr>
            </a:lvl5pPr>
            <a:lvl6pPr indent="-330200" lvl="5" marL="2743200">
              <a:spcBef>
                <a:spcPts val="0"/>
              </a:spcBef>
              <a:spcAft>
                <a:spcPts val="0"/>
              </a:spcAft>
              <a:buClr>
                <a:srgbClr val="5F6368"/>
              </a:buClr>
              <a:buSzPts val="1600"/>
              <a:buChar char="■"/>
              <a:defRPr sz="1600">
                <a:solidFill>
                  <a:srgbClr val="5F6368"/>
                </a:solidFill>
              </a:defRPr>
            </a:lvl6pPr>
            <a:lvl7pPr indent="-330200" lvl="6" marL="3200400">
              <a:spcBef>
                <a:spcPts val="0"/>
              </a:spcBef>
              <a:spcAft>
                <a:spcPts val="0"/>
              </a:spcAft>
              <a:buClr>
                <a:srgbClr val="5F6368"/>
              </a:buClr>
              <a:buSzPts val="1600"/>
              <a:buChar char="●"/>
              <a:defRPr sz="1600">
                <a:solidFill>
                  <a:srgbClr val="5F6368"/>
                </a:solidFill>
              </a:defRPr>
            </a:lvl7pPr>
            <a:lvl8pPr indent="-330200" lvl="7" marL="3657600">
              <a:spcBef>
                <a:spcPts val="0"/>
              </a:spcBef>
              <a:spcAft>
                <a:spcPts val="0"/>
              </a:spcAft>
              <a:buClr>
                <a:srgbClr val="5F6368"/>
              </a:buClr>
              <a:buSzPts val="1600"/>
              <a:buChar char="○"/>
              <a:defRPr sz="1600">
                <a:solidFill>
                  <a:srgbClr val="5F6368"/>
                </a:solidFill>
              </a:defRPr>
            </a:lvl8pPr>
            <a:lvl9pPr indent="-330200" lvl="8" marL="4114800">
              <a:spcBef>
                <a:spcPts val="0"/>
              </a:spcBef>
              <a:spcAft>
                <a:spcPts val="0"/>
              </a:spcAft>
              <a:buClr>
                <a:srgbClr val="5F6368"/>
              </a:buClr>
              <a:buSzPts val="1600"/>
              <a:buChar char="■"/>
              <a:defRPr sz="1600">
                <a:solidFill>
                  <a:srgbClr val="5F6368"/>
                </a:solidFill>
              </a:defRPr>
            </a:lvl9pPr>
          </a:lstStyle>
          <a:p/>
        </p:txBody>
      </p:sp>
      <p:sp>
        <p:nvSpPr>
          <p:cNvPr id="20" name="Google Shape;20;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spcBef>
                <a:spcPts val="0"/>
              </a:spcBef>
              <a:spcAft>
                <a:spcPts val="0"/>
              </a:spcAft>
              <a:buClr>
                <a:srgbClr val="5F6368"/>
              </a:buClr>
              <a:buSzPts val="1600"/>
              <a:buChar char="○"/>
              <a:defRPr sz="1600">
                <a:solidFill>
                  <a:srgbClr val="5F6368"/>
                </a:solidFill>
              </a:defRPr>
            </a:lvl2pPr>
            <a:lvl3pPr indent="-330200" lvl="2" marL="1371600">
              <a:spcBef>
                <a:spcPts val="0"/>
              </a:spcBef>
              <a:spcAft>
                <a:spcPts val="0"/>
              </a:spcAft>
              <a:buClr>
                <a:srgbClr val="5F6368"/>
              </a:buClr>
              <a:buSzPts val="1600"/>
              <a:buChar char="■"/>
              <a:defRPr sz="1600">
                <a:solidFill>
                  <a:srgbClr val="5F6368"/>
                </a:solidFill>
              </a:defRPr>
            </a:lvl3pPr>
            <a:lvl4pPr indent="-330200" lvl="3" marL="1828800">
              <a:spcBef>
                <a:spcPts val="0"/>
              </a:spcBef>
              <a:spcAft>
                <a:spcPts val="0"/>
              </a:spcAft>
              <a:buClr>
                <a:srgbClr val="5F6368"/>
              </a:buClr>
              <a:buSzPts val="1600"/>
              <a:buChar char="●"/>
              <a:defRPr sz="1600">
                <a:solidFill>
                  <a:srgbClr val="5F6368"/>
                </a:solidFill>
              </a:defRPr>
            </a:lvl4pPr>
            <a:lvl5pPr indent="-330200" lvl="4" marL="2286000">
              <a:spcBef>
                <a:spcPts val="0"/>
              </a:spcBef>
              <a:spcAft>
                <a:spcPts val="0"/>
              </a:spcAft>
              <a:buClr>
                <a:srgbClr val="5F6368"/>
              </a:buClr>
              <a:buSzPts val="1600"/>
              <a:buChar char="○"/>
              <a:defRPr sz="1600">
                <a:solidFill>
                  <a:srgbClr val="5F6368"/>
                </a:solidFill>
              </a:defRPr>
            </a:lvl5pPr>
            <a:lvl6pPr indent="-330200" lvl="5" marL="2743200">
              <a:spcBef>
                <a:spcPts val="0"/>
              </a:spcBef>
              <a:spcAft>
                <a:spcPts val="0"/>
              </a:spcAft>
              <a:buClr>
                <a:srgbClr val="5F6368"/>
              </a:buClr>
              <a:buSzPts val="1600"/>
              <a:buChar char="■"/>
              <a:defRPr sz="1600">
                <a:solidFill>
                  <a:srgbClr val="5F6368"/>
                </a:solidFill>
              </a:defRPr>
            </a:lvl6pPr>
            <a:lvl7pPr indent="-330200" lvl="6" marL="3200400">
              <a:spcBef>
                <a:spcPts val="0"/>
              </a:spcBef>
              <a:spcAft>
                <a:spcPts val="0"/>
              </a:spcAft>
              <a:buClr>
                <a:srgbClr val="5F6368"/>
              </a:buClr>
              <a:buSzPts val="1600"/>
              <a:buChar char="●"/>
              <a:defRPr sz="1600">
                <a:solidFill>
                  <a:srgbClr val="5F6368"/>
                </a:solidFill>
              </a:defRPr>
            </a:lvl7pPr>
            <a:lvl8pPr indent="-330200" lvl="7" marL="3657600">
              <a:spcBef>
                <a:spcPts val="0"/>
              </a:spcBef>
              <a:spcAft>
                <a:spcPts val="0"/>
              </a:spcAft>
              <a:buClr>
                <a:srgbClr val="5F6368"/>
              </a:buClr>
              <a:buSzPts val="1600"/>
              <a:buChar char="○"/>
              <a:defRPr sz="1600">
                <a:solidFill>
                  <a:srgbClr val="5F6368"/>
                </a:solidFill>
              </a:defRPr>
            </a:lvl8pPr>
            <a:lvl9pPr indent="-330200" lvl="8" marL="4114800">
              <a:spcBef>
                <a:spcPts val="0"/>
              </a:spcBef>
              <a:spcAft>
                <a:spcPts val="0"/>
              </a:spcAft>
              <a:buClr>
                <a:srgbClr val="5F6368"/>
              </a:buClr>
              <a:buSzPts val="1600"/>
              <a:buChar char="■"/>
              <a:defRPr sz="1600">
                <a:solidFill>
                  <a:srgbClr val="5F6368"/>
                </a:solidFill>
              </a:defRPr>
            </a:lvl9pPr>
          </a:lstStyle>
          <a:p/>
        </p:txBody>
      </p:sp>
      <p:sp>
        <p:nvSpPr>
          <p:cNvPr id="21" name="Google Shape;2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One Column">
  <p:cSld name="ONE_COLUMN_TEXT">
    <p:spTree>
      <p:nvGrpSpPr>
        <p:cNvPr id="22" name="Shape 22"/>
        <p:cNvGrpSpPr/>
        <p:nvPr/>
      </p:nvGrpSpPr>
      <p:grpSpPr>
        <a:xfrm>
          <a:off x="0" y="0"/>
          <a:ext cx="0" cy="0"/>
          <a:chOff x="0" y="0"/>
          <a:chExt cx="0" cy="0"/>
        </a:xfrm>
      </p:grpSpPr>
      <p:sp>
        <p:nvSpPr>
          <p:cNvPr id="23" name="Google Shape;23;p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500"/>
              <a:buNone/>
              <a:defRPr sz="25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4" name="Google Shape;24;p6"/>
          <p:cNvSpPr txBox="1"/>
          <p:nvPr>
            <p:ph idx="1" type="body"/>
          </p:nvPr>
        </p:nvSpPr>
        <p:spPr>
          <a:xfrm>
            <a:off x="311700" y="1389600"/>
            <a:ext cx="3761700" cy="31794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spcBef>
                <a:spcPts val="0"/>
              </a:spcBef>
              <a:spcAft>
                <a:spcPts val="0"/>
              </a:spcAft>
              <a:buClr>
                <a:srgbClr val="5F6368"/>
              </a:buClr>
              <a:buSzPts val="1600"/>
              <a:buChar char="○"/>
              <a:defRPr sz="1600">
                <a:solidFill>
                  <a:srgbClr val="5F6368"/>
                </a:solidFill>
              </a:defRPr>
            </a:lvl2pPr>
            <a:lvl3pPr indent="-330200" lvl="2" marL="1371600">
              <a:spcBef>
                <a:spcPts val="0"/>
              </a:spcBef>
              <a:spcAft>
                <a:spcPts val="0"/>
              </a:spcAft>
              <a:buClr>
                <a:srgbClr val="5F6368"/>
              </a:buClr>
              <a:buSzPts val="1600"/>
              <a:buChar char="■"/>
              <a:defRPr sz="1600">
                <a:solidFill>
                  <a:srgbClr val="5F6368"/>
                </a:solidFill>
              </a:defRPr>
            </a:lvl3pPr>
            <a:lvl4pPr indent="-330200" lvl="3" marL="1828800">
              <a:spcBef>
                <a:spcPts val="0"/>
              </a:spcBef>
              <a:spcAft>
                <a:spcPts val="0"/>
              </a:spcAft>
              <a:buClr>
                <a:srgbClr val="5F6368"/>
              </a:buClr>
              <a:buSzPts val="1600"/>
              <a:buChar char="●"/>
              <a:defRPr sz="1600">
                <a:solidFill>
                  <a:srgbClr val="5F6368"/>
                </a:solidFill>
              </a:defRPr>
            </a:lvl4pPr>
            <a:lvl5pPr indent="-330200" lvl="4" marL="2286000">
              <a:spcBef>
                <a:spcPts val="0"/>
              </a:spcBef>
              <a:spcAft>
                <a:spcPts val="0"/>
              </a:spcAft>
              <a:buClr>
                <a:srgbClr val="5F6368"/>
              </a:buClr>
              <a:buSzPts val="1600"/>
              <a:buChar char="○"/>
              <a:defRPr sz="1600">
                <a:solidFill>
                  <a:srgbClr val="5F6368"/>
                </a:solidFill>
              </a:defRPr>
            </a:lvl5pPr>
            <a:lvl6pPr indent="-330200" lvl="5" marL="2743200">
              <a:spcBef>
                <a:spcPts val="0"/>
              </a:spcBef>
              <a:spcAft>
                <a:spcPts val="0"/>
              </a:spcAft>
              <a:buClr>
                <a:srgbClr val="5F6368"/>
              </a:buClr>
              <a:buSzPts val="1600"/>
              <a:buChar char="■"/>
              <a:defRPr sz="1600">
                <a:solidFill>
                  <a:srgbClr val="5F6368"/>
                </a:solidFill>
              </a:defRPr>
            </a:lvl6pPr>
            <a:lvl7pPr indent="-330200" lvl="6" marL="3200400">
              <a:spcBef>
                <a:spcPts val="0"/>
              </a:spcBef>
              <a:spcAft>
                <a:spcPts val="0"/>
              </a:spcAft>
              <a:buClr>
                <a:srgbClr val="5F6368"/>
              </a:buClr>
              <a:buSzPts val="1600"/>
              <a:buChar char="●"/>
              <a:defRPr sz="1600">
                <a:solidFill>
                  <a:srgbClr val="5F6368"/>
                </a:solidFill>
              </a:defRPr>
            </a:lvl7pPr>
            <a:lvl8pPr indent="-330200" lvl="7" marL="3657600">
              <a:spcBef>
                <a:spcPts val="0"/>
              </a:spcBef>
              <a:spcAft>
                <a:spcPts val="0"/>
              </a:spcAft>
              <a:buClr>
                <a:srgbClr val="5F6368"/>
              </a:buClr>
              <a:buSzPts val="1600"/>
              <a:buChar char="○"/>
              <a:defRPr sz="1600">
                <a:solidFill>
                  <a:srgbClr val="5F6368"/>
                </a:solidFill>
              </a:defRPr>
            </a:lvl8pPr>
            <a:lvl9pPr indent="-330200" lvl="8" marL="4114800">
              <a:spcBef>
                <a:spcPts val="0"/>
              </a:spcBef>
              <a:spcAft>
                <a:spcPts val="0"/>
              </a:spcAft>
              <a:buClr>
                <a:srgbClr val="5F6368"/>
              </a:buClr>
              <a:buSzPts val="1600"/>
              <a:buChar char="■"/>
              <a:defRPr sz="1600">
                <a:solidFill>
                  <a:srgbClr val="5F6368"/>
                </a:solidFill>
              </a:defRPr>
            </a:lvl9pPr>
          </a:lstStyle>
          <a:p/>
        </p:txBody>
      </p:sp>
      <p:sp>
        <p:nvSpPr>
          <p:cNvPr id="25" name="Google Shape;2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List">
  <p:cSld name="SECTION_TITLE_AND_DESCRIPTION">
    <p:spTree>
      <p:nvGrpSpPr>
        <p:cNvPr id="26" name="Shape 26"/>
        <p:cNvGrpSpPr/>
        <p:nvPr/>
      </p:nvGrpSpPr>
      <p:grpSpPr>
        <a:xfrm>
          <a:off x="0" y="0"/>
          <a:ext cx="0" cy="0"/>
          <a:chOff x="0" y="0"/>
          <a:chExt cx="0" cy="0"/>
        </a:xfrm>
      </p:grpSpPr>
      <p:sp>
        <p:nvSpPr>
          <p:cNvPr id="27" name="Google Shape;27;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8" name="Google Shape;28;p7"/>
          <p:cNvSpPr txBox="1"/>
          <p:nvPr>
            <p:ph type="title"/>
          </p:nvPr>
        </p:nvSpPr>
        <p:spPr>
          <a:xfrm>
            <a:off x="311700" y="555600"/>
            <a:ext cx="37062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9" name="Google Shape;29;p7"/>
          <p:cNvSpPr txBox="1"/>
          <p:nvPr>
            <p:ph idx="1" type="body"/>
          </p:nvPr>
        </p:nvSpPr>
        <p:spPr>
          <a:xfrm>
            <a:off x="311700" y="1389600"/>
            <a:ext cx="3761700" cy="3179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rtl="0">
              <a:spcBef>
                <a:spcPts val="0"/>
              </a:spcBef>
              <a:spcAft>
                <a:spcPts val="0"/>
              </a:spcAft>
              <a:buClr>
                <a:srgbClr val="5F6368"/>
              </a:buClr>
              <a:buSzPts val="1600"/>
              <a:buChar char="○"/>
              <a:defRPr sz="1600">
                <a:solidFill>
                  <a:srgbClr val="5F6368"/>
                </a:solidFill>
              </a:defRPr>
            </a:lvl2pPr>
            <a:lvl3pPr indent="-330200" lvl="2" marL="1371600" rtl="0">
              <a:spcBef>
                <a:spcPts val="0"/>
              </a:spcBef>
              <a:spcAft>
                <a:spcPts val="0"/>
              </a:spcAft>
              <a:buClr>
                <a:srgbClr val="5F6368"/>
              </a:buClr>
              <a:buSzPts val="1600"/>
              <a:buChar char="■"/>
              <a:defRPr sz="1600">
                <a:solidFill>
                  <a:srgbClr val="5F6368"/>
                </a:solidFill>
              </a:defRPr>
            </a:lvl3pPr>
            <a:lvl4pPr indent="-330200" lvl="3" marL="1828800" rtl="0">
              <a:spcBef>
                <a:spcPts val="0"/>
              </a:spcBef>
              <a:spcAft>
                <a:spcPts val="0"/>
              </a:spcAft>
              <a:buClr>
                <a:srgbClr val="5F6368"/>
              </a:buClr>
              <a:buSzPts val="1600"/>
              <a:buChar char="●"/>
              <a:defRPr sz="1600">
                <a:solidFill>
                  <a:srgbClr val="5F6368"/>
                </a:solidFill>
              </a:defRPr>
            </a:lvl4pPr>
            <a:lvl5pPr indent="-330200" lvl="4" marL="2286000" rtl="0">
              <a:spcBef>
                <a:spcPts val="0"/>
              </a:spcBef>
              <a:spcAft>
                <a:spcPts val="0"/>
              </a:spcAft>
              <a:buClr>
                <a:srgbClr val="5F6368"/>
              </a:buClr>
              <a:buSzPts val="1600"/>
              <a:buChar char="○"/>
              <a:defRPr sz="1600">
                <a:solidFill>
                  <a:srgbClr val="5F6368"/>
                </a:solidFill>
              </a:defRPr>
            </a:lvl5pPr>
            <a:lvl6pPr indent="-330200" lvl="5" marL="2743200" rtl="0">
              <a:spcBef>
                <a:spcPts val="0"/>
              </a:spcBef>
              <a:spcAft>
                <a:spcPts val="0"/>
              </a:spcAft>
              <a:buClr>
                <a:srgbClr val="5F6368"/>
              </a:buClr>
              <a:buSzPts val="1600"/>
              <a:buChar char="■"/>
              <a:defRPr sz="1600">
                <a:solidFill>
                  <a:srgbClr val="5F6368"/>
                </a:solidFill>
              </a:defRPr>
            </a:lvl6pPr>
            <a:lvl7pPr indent="-330200" lvl="6" marL="3200400" rtl="0">
              <a:spcBef>
                <a:spcPts val="0"/>
              </a:spcBef>
              <a:spcAft>
                <a:spcPts val="0"/>
              </a:spcAft>
              <a:buClr>
                <a:srgbClr val="5F6368"/>
              </a:buClr>
              <a:buSzPts val="1600"/>
              <a:buChar char="●"/>
              <a:defRPr sz="1600">
                <a:solidFill>
                  <a:srgbClr val="5F6368"/>
                </a:solidFill>
              </a:defRPr>
            </a:lvl7pPr>
            <a:lvl8pPr indent="-330200" lvl="7" marL="3657600" rtl="0">
              <a:spcBef>
                <a:spcPts val="0"/>
              </a:spcBef>
              <a:spcAft>
                <a:spcPts val="0"/>
              </a:spcAft>
              <a:buClr>
                <a:srgbClr val="5F6368"/>
              </a:buClr>
              <a:buSzPts val="1600"/>
              <a:buChar char="○"/>
              <a:defRPr sz="1600">
                <a:solidFill>
                  <a:srgbClr val="5F6368"/>
                </a:solidFill>
              </a:defRPr>
            </a:lvl8pPr>
            <a:lvl9pPr indent="-330200" lvl="8" marL="41148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Quote">
  <p:cSld name="SECTION_TITLE_AND_DESCRIPTION_1">
    <p:spTree>
      <p:nvGrpSpPr>
        <p:cNvPr id="30" name="Shape 30"/>
        <p:cNvGrpSpPr/>
        <p:nvPr/>
      </p:nvGrpSpPr>
      <p:grpSpPr>
        <a:xfrm>
          <a:off x="0" y="0"/>
          <a:ext cx="0" cy="0"/>
          <a:chOff x="0" y="0"/>
          <a:chExt cx="0" cy="0"/>
        </a:xfrm>
      </p:grpSpPr>
      <p:sp>
        <p:nvSpPr>
          <p:cNvPr id="31" name="Google Shape;3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2" name="Google Shape;32;p8"/>
          <p:cNvSpPr txBox="1"/>
          <p:nvPr>
            <p:ph type="title"/>
          </p:nvPr>
        </p:nvSpPr>
        <p:spPr>
          <a:xfrm>
            <a:off x="311700" y="555600"/>
            <a:ext cx="4312800" cy="41076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pic>
        <p:nvPicPr>
          <p:cNvPr id="33" name="Google Shape;33;p8"/>
          <p:cNvPicPr preferRelativeResize="0"/>
          <p:nvPr/>
        </p:nvPicPr>
        <p:blipFill>
          <a:blip r:embed="rId2">
            <a:alphaModFix/>
          </a:blip>
          <a:stretch>
            <a:fillRect/>
          </a:stretch>
        </p:blipFill>
        <p:spPr>
          <a:xfrm>
            <a:off x="5149834" y="0"/>
            <a:ext cx="3994166" cy="51435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Number">
  <p:cSld name="SECTION_TITLE_AND_DESCRIPTION_1_1">
    <p:spTree>
      <p:nvGrpSpPr>
        <p:cNvPr id="34" name="Shape 34"/>
        <p:cNvGrpSpPr/>
        <p:nvPr/>
      </p:nvGrpSpPr>
      <p:grpSpPr>
        <a:xfrm>
          <a:off x="0" y="0"/>
          <a:ext cx="0" cy="0"/>
          <a:chOff x="0" y="0"/>
          <a:chExt cx="0" cy="0"/>
        </a:xfrm>
      </p:grpSpPr>
      <p:sp>
        <p:nvSpPr>
          <p:cNvPr id="35" name="Google Shape;3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6" name="Google Shape;36;p9"/>
          <p:cNvSpPr txBox="1"/>
          <p:nvPr>
            <p:ph hasCustomPrompt="1" type="title"/>
          </p:nvPr>
        </p:nvSpPr>
        <p:spPr>
          <a:xfrm>
            <a:off x="311700" y="1840275"/>
            <a:ext cx="2518500" cy="14622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202124"/>
              </a:buClr>
              <a:buSzPts val="8700"/>
              <a:buNone/>
              <a:defRPr sz="8700">
                <a:solidFill>
                  <a:srgbClr val="202124"/>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37" name="Google Shape;37;p9"/>
          <p:cNvSpPr txBox="1"/>
          <p:nvPr>
            <p:ph idx="2" type="title"/>
          </p:nvPr>
        </p:nvSpPr>
        <p:spPr>
          <a:xfrm>
            <a:off x="311700" y="1257225"/>
            <a:ext cx="3994200" cy="5838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5F6368"/>
              </a:buClr>
              <a:buSzPts val="2500"/>
              <a:buFont typeface="Roboto Mono Light"/>
              <a:buNone/>
              <a:defRPr b="0" sz="2500">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None/>
              <a:defRPr>
                <a:solidFill>
                  <a:srgbClr val="5F6368"/>
                </a:solidFill>
              </a:defRPr>
            </a:lvl2pPr>
            <a:lvl3pPr lvl="2" rtl="0">
              <a:spcBef>
                <a:spcPts val="0"/>
              </a:spcBef>
              <a:spcAft>
                <a:spcPts val="0"/>
              </a:spcAft>
              <a:buClr>
                <a:srgbClr val="5F6368"/>
              </a:buClr>
              <a:buSzPts val="2800"/>
              <a:buNone/>
              <a:defRPr>
                <a:solidFill>
                  <a:srgbClr val="5F6368"/>
                </a:solidFill>
              </a:defRPr>
            </a:lvl3pPr>
            <a:lvl4pPr lvl="3" rtl="0">
              <a:spcBef>
                <a:spcPts val="0"/>
              </a:spcBef>
              <a:spcAft>
                <a:spcPts val="0"/>
              </a:spcAft>
              <a:buClr>
                <a:srgbClr val="5F6368"/>
              </a:buClr>
              <a:buSzPts val="2800"/>
              <a:buNone/>
              <a:defRPr>
                <a:solidFill>
                  <a:srgbClr val="5F6368"/>
                </a:solidFill>
              </a:defRPr>
            </a:lvl4pPr>
            <a:lvl5pPr lvl="4" rtl="0">
              <a:spcBef>
                <a:spcPts val="0"/>
              </a:spcBef>
              <a:spcAft>
                <a:spcPts val="0"/>
              </a:spcAft>
              <a:buClr>
                <a:srgbClr val="5F6368"/>
              </a:buClr>
              <a:buSzPts val="2800"/>
              <a:buNone/>
              <a:defRPr>
                <a:solidFill>
                  <a:srgbClr val="5F6368"/>
                </a:solidFill>
              </a:defRPr>
            </a:lvl5pPr>
            <a:lvl6pPr lvl="5" rtl="0">
              <a:spcBef>
                <a:spcPts val="0"/>
              </a:spcBef>
              <a:spcAft>
                <a:spcPts val="0"/>
              </a:spcAft>
              <a:buClr>
                <a:srgbClr val="5F6368"/>
              </a:buClr>
              <a:buSzPts val="2800"/>
              <a:buNone/>
              <a:defRPr>
                <a:solidFill>
                  <a:srgbClr val="5F6368"/>
                </a:solidFill>
              </a:defRPr>
            </a:lvl6pPr>
            <a:lvl7pPr lvl="6" rtl="0">
              <a:spcBef>
                <a:spcPts val="0"/>
              </a:spcBef>
              <a:spcAft>
                <a:spcPts val="0"/>
              </a:spcAft>
              <a:buClr>
                <a:srgbClr val="5F6368"/>
              </a:buClr>
              <a:buSzPts val="2800"/>
              <a:buNone/>
              <a:defRPr>
                <a:solidFill>
                  <a:srgbClr val="5F6368"/>
                </a:solidFill>
              </a:defRPr>
            </a:lvl7pPr>
            <a:lvl8pPr lvl="7" rtl="0">
              <a:spcBef>
                <a:spcPts val="0"/>
              </a:spcBef>
              <a:spcAft>
                <a:spcPts val="0"/>
              </a:spcAft>
              <a:buClr>
                <a:srgbClr val="5F6368"/>
              </a:buClr>
              <a:buSzPts val="2800"/>
              <a:buNone/>
              <a:defRPr>
                <a:solidFill>
                  <a:srgbClr val="5F6368"/>
                </a:solidFill>
              </a:defRPr>
            </a:lvl8pPr>
            <a:lvl9pPr lvl="8" rtl="0">
              <a:spcBef>
                <a:spcPts val="0"/>
              </a:spcBef>
              <a:spcAft>
                <a:spcPts val="0"/>
              </a:spcAft>
              <a:buClr>
                <a:srgbClr val="5F6368"/>
              </a:buClr>
              <a:buSzPts val="2800"/>
              <a:buNone/>
              <a:defRPr>
                <a:solidFill>
                  <a:srgbClr val="5F6368"/>
                </a:solidFill>
              </a:defRPr>
            </a:lvl9pPr>
          </a:lstStyle>
          <a:p/>
        </p:txBody>
      </p:sp>
      <p:sp>
        <p:nvSpPr>
          <p:cNvPr id="38" name="Google Shape;38;p9"/>
          <p:cNvSpPr txBox="1"/>
          <p:nvPr>
            <p:ph idx="3" type="title"/>
          </p:nvPr>
        </p:nvSpPr>
        <p:spPr>
          <a:xfrm>
            <a:off x="311700" y="3302475"/>
            <a:ext cx="4121100" cy="5838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5F6368"/>
              </a:buClr>
              <a:buSzPts val="2500"/>
              <a:buFont typeface="Roboto Mono Light"/>
              <a:buNone/>
              <a:defRPr b="0" sz="2500">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2pPr>
            <a:lvl3pPr lvl="2"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3pPr>
            <a:lvl4pPr lvl="3"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4pPr>
            <a:lvl5pPr lvl="4"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5pPr>
            <a:lvl6pPr lvl="5"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6pPr>
            <a:lvl7pPr lvl="6"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7pPr>
            <a:lvl8pPr lvl="7"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8pPr>
            <a:lvl9pPr lvl="8"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9pPr>
          </a:lstStyle>
          <a:p/>
        </p:txBody>
      </p:sp>
      <p:pic>
        <p:nvPicPr>
          <p:cNvPr id="39" name="Google Shape;39;p9"/>
          <p:cNvPicPr preferRelativeResize="0"/>
          <p:nvPr/>
        </p:nvPicPr>
        <p:blipFill>
          <a:blip r:embed="rId2">
            <a:alphaModFix/>
          </a:blip>
          <a:stretch>
            <a:fillRect/>
          </a:stretch>
        </p:blipFill>
        <p:spPr>
          <a:xfrm>
            <a:off x="5149834" y="0"/>
            <a:ext cx="3994166" cy="51435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0" name="Shape 40"/>
        <p:cNvGrpSpPr/>
        <p:nvPr/>
      </p:nvGrpSpPr>
      <p:grpSpPr>
        <a:xfrm>
          <a:off x="0" y="0"/>
          <a:ext cx="0" cy="0"/>
          <a:chOff x="0" y="0"/>
          <a:chExt cx="0" cy="0"/>
        </a:xfrm>
      </p:grpSpPr>
      <p:sp>
        <p:nvSpPr>
          <p:cNvPr id="41" name="Google Shape;41;p10"/>
          <p:cNvSpPr txBox="1"/>
          <p:nvPr>
            <p:ph hasCustomPrompt="1" type="title"/>
          </p:nvPr>
        </p:nvSpPr>
        <p:spPr>
          <a:xfrm>
            <a:off x="2170025" y="1840275"/>
            <a:ext cx="4803900" cy="1462200"/>
          </a:xfrm>
          <a:prstGeom prst="rect">
            <a:avLst/>
          </a:prstGeom>
        </p:spPr>
        <p:txBody>
          <a:bodyPr anchorCtr="0" anchor="b" bIns="91425" lIns="91425" spcFirstLastPara="1" rIns="91425" wrap="square" tIns="91425">
            <a:normAutofit/>
          </a:bodyPr>
          <a:lstStyle>
            <a:lvl1pPr lvl="0" algn="ctr">
              <a:spcBef>
                <a:spcPts val="0"/>
              </a:spcBef>
              <a:spcAft>
                <a:spcPts val="0"/>
              </a:spcAft>
              <a:buClr>
                <a:srgbClr val="202124"/>
              </a:buClr>
              <a:buSzPts val="9000"/>
              <a:buNone/>
              <a:defRPr sz="9000">
                <a:solidFill>
                  <a:srgbClr val="202124"/>
                </a:solidFill>
              </a:defRPr>
            </a:lvl1pPr>
            <a:lvl2pPr lvl="1"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2pPr>
            <a:lvl3pPr lvl="2"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3pPr>
            <a:lvl4pPr lvl="3"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4pPr>
            <a:lvl5pPr lvl="4"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5pPr>
            <a:lvl6pPr lvl="5"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6pPr>
            <a:lvl7pPr lvl="6"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7pPr>
            <a:lvl8pPr lvl="7"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8pPr>
            <a:lvl9pPr lvl="8"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9pPr>
          </a:lstStyle>
          <a:p>
            <a:r>
              <a:t>xx%</a:t>
            </a:r>
          </a:p>
        </p:txBody>
      </p:sp>
      <p:sp>
        <p:nvSpPr>
          <p:cNvPr id="42" name="Google Shape;42;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3" name="Google Shape;43;p10"/>
          <p:cNvSpPr txBox="1"/>
          <p:nvPr>
            <p:ph idx="2" type="title"/>
          </p:nvPr>
        </p:nvSpPr>
        <p:spPr>
          <a:xfrm>
            <a:off x="1037250" y="1257225"/>
            <a:ext cx="7069500" cy="583800"/>
          </a:xfrm>
          <a:prstGeom prst="rect">
            <a:avLst/>
          </a:prstGeom>
        </p:spPr>
        <p:txBody>
          <a:bodyPr anchorCtr="0" anchor="t" bIns="91425" lIns="91425" spcFirstLastPara="1" rIns="91425" wrap="square" tIns="91425">
            <a:normAutofit/>
          </a:bodyPr>
          <a:lstStyle>
            <a:lvl1pPr lvl="0" algn="ctr">
              <a:spcBef>
                <a:spcPts val="0"/>
              </a:spcBef>
              <a:spcAft>
                <a:spcPts val="0"/>
              </a:spcAft>
              <a:buClr>
                <a:srgbClr val="5F6368"/>
              </a:buClr>
              <a:buSzPts val="2800"/>
              <a:buFont typeface="Roboto Mono Light"/>
              <a:buNone/>
              <a:defRPr b="0">
                <a:solidFill>
                  <a:srgbClr val="5F6368"/>
                </a:solidFill>
                <a:latin typeface="Roboto Mono Light"/>
                <a:ea typeface="Roboto Mono Light"/>
                <a:cs typeface="Roboto Mono Light"/>
                <a:sym typeface="Roboto Mono Light"/>
              </a:defRPr>
            </a:lvl1pPr>
            <a:lvl2pPr lvl="1" algn="ctr">
              <a:spcBef>
                <a:spcPts val="0"/>
              </a:spcBef>
              <a:spcAft>
                <a:spcPts val="0"/>
              </a:spcAft>
              <a:buClr>
                <a:srgbClr val="5F6368"/>
              </a:buClr>
              <a:buSzPts val="2800"/>
              <a:buNone/>
              <a:defRPr>
                <a:solidFill>
                  <a:srgbClr val="5F6368"/>
                </a:solidFill>
              </a:defRPr>
            </a:lvl2pPr>
            <a:lvl3pPr lvl="2" algn="ctr">
              <a:spcBef>
                <a:spcPts val="0"/>
              </a:spcBef>
              <a:spcAft>
                <a:spcPts val="0"/>
              </a:spcAft>
              <a:buClr>
                <a:srgbClr val="5F6368"/>
              </a:buClr>
              <a:buSzPts val="2800"/>
              <a:buNone/>
              <a:defRPr>
                <a:solidFill>
                  <a:srgbClr val="5F6368"/>
                </a:solidFill>
              </a:defRPr>
            </a:lvl3pPr>
            <a:lvl4pPr lvl="3" algn="ctr">
              <a:spcBef>
                <a:spcPts val="0"/>
              </a:spcBef>
              <a:spcAft>
                <a:spcPts val="0"/>
              </a:spcAft>
              <a:buClr>
                <a:srgbClr val="5F6368"/>
              </a:buClr>
              <a:buSzPts val="2800"/>
              <a:buNone/>
              <a:defRPr>
                <a:solidFill>
                  <a:srgbClr val="5F6368"/>
                </a:solidFill>
              </a:defRPr>
            </a:lvl4pPr>
            <a:lvl5pPr lvl="4" algn="ctr">
              <a:spcBef>
                <a:spcPts val="0"/>
              </a:spcBef>
              <a:spcAft>
                <a:spcPts val="0"/>
              </a:spcAft>
              <a:buClr>
                <a:srgbClr val="5F6368"/>
              </a:buClr>
              <a:buSzPts val="2800"/>
              <a:buNone/>
              <a:defRPr>
                <a:solidFill>
                  <a:srgbClr val="5F6368"/>
                </a:solidFill>
              </a:defRPr>
            </a:lvl5pPr>
            <a:lvl6pPr lvl="5" algn="ctr">
              <a:spcBef>
                <a:spcPts val="0"/>
              </a:spcBef>
              <a:spcAft>
                <a:spcPts val="0"/>
              </a:spcAft>
              <a:buClr>
                <a:srgbClr val="5F6368"/>
              </a:buClr>
              <a:buSzPts val="2800"/>
              <a:buNone/>
              <a:defRPr>
                <a:solidFill>
                  <a:srgbClr val="5F6368"/>
                </a:solidFill>
              </a:defRPr>
            </a:lvl6pPr>
            <a:lvl7pPr lvl="6" algn="ctr">
              <a:spcBef>
                <a:spcPts val="0"/>
              </a:spcBef>
              <a:spcAft>
                <a:spcPts val="0"/>
              </a:spcAft>
              <a:buClr>
                <a:srgbClr val="5F6368"/>
              </a:buClr>
              <a:buSzPts val="2800"/>
              <a:buNone/>
              <a:defRPr>
                <a:solidFill>
                  <a:srgbClr val="5F6368"/>
                </a:solidFill>
              </a:defRPr>
            </a:lvl7pPr>
            <a:lvl8pPr lvl="7" algn="ctr">
              <a:spcBef>
                <a:spcPts val="0"/>
              </a:spcBef>
              <a:spcAft>
                <a:spcPts val="0"/>
              </a:spcAft>
              <a:buClr>
                <a:srgbClr val="5F6368"/>
              </a:buClr>
              <a:buSzPts val="2800"/>
              <a:buNone/>
              <a:defRPr>
                <a:solidFill>
                  <a:srgbClr val="5F6368"/>
                </a:solidFill>
              </a:defRPr>
            </a:lvl8pPr>
            <a:lvl9pPr lvl="8" algn="ctr">
              <a:spcBef>
                <a:spcPts val="0"/>
              </a:spcBef>
              <a:spcAft>
                <a:spcPts val="0"/>
              </a:spcAft>
              <a:buClr>
                <a:srgbClr val="5F6368"/>
              </a:buClr>
              <a:buSzPts val="2800"/>
              <a:buNone/>
              <a:defRPr>
                <a:solidFill>
                  <a:srgbClr val="5F6368"/>
                </a:solidFill>
              </a:defRPr>
            </a:lvl9pPr>
          </a:lstStyle>
          <a:p/>
        </p:txBody>
      </p:sp>
      <p:sp>
        <p:nvSpPr>
          <p:cNvPr id="44" name="Google Shape;44;p10"/>
          <p:cNvSpPr txBox="1"/>
          <p:nvPr>
            <p:ph idx="3" type="title"/>
          </p:nvPr>
        </p:nvSpPr>
        <p:spPr>
          <a:xfrm>
            <a:off x="1037250" y="3302475"/>
            <a:ext cx="7069500" cy="5838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5F6368"/>
              </a:buClr>
              <a:buSzPts val="2800"/>
              <a:buFont typeface="Roboto Mono Light"/>
              <a:buNone/>
              <a:defRPr b="0">
                <a:solidFill>
                  <a:srgbClr val="5F6368"/>
                </a:solidFill>
                <a:latin typeface="Roboto Mono Light"/>
                <a:ea typeface="Roboto Mono Light"/>
                <a:cs typeface="Roboto Mono Light"/>
                <a:sym typeface="Roboto Mono Light"/>
              </a:defRPr>
            </a:lvl1pPr>
            <a:lvl2pPr lvl="1" rtl="0" algn="ctr">
              <a:spcBef>
                <a:spcPts val="0"/>
              </a:spcBef>
              <a:spcAft>
                <a:spcPts val="0"/>
              </a:spcAft>
              <a:buClr>
                <a:srgbClr val="5F6368"/>
              </a:buClr>
              <a:buSzPts val="2800"/>
              <a:buNone/>
              <a:defRPr>
                <a:solidFill>
                  <a:srgbClr val="5F6368"/>
                </a:solidFill>
              </a:defRPr>
            </a:lvl2pPr>
            <a:lvl3pPr lvl="2" rtl="0" algn="ctr">
              <a:spcBef>
                <a:spcPts val="0"/>
              </a:spcBef>
              <a:spcAft>
                <a:spcPts val="0"/>
              </a:spcAft>
              <a:buClr>
                <a:srgbClr val="5F6368"/>
              </a:buClr>
              <a:buSzPts val="2800"/>
              <a:buNone/>
              <a:defRPr>
                <a:solidFill>
                  <a:srgbClr val="5F6368"/>
                </a:solidFill>
              </a:defRPr>
            </a:lvl3pPr>
            <a:lvl4pPr lvl="3" rtl="0" algn="ctr">
              <a:spcBef>
                <a:spcPts val="0"/>
              </a:spcBef>
              <a:spcAft>
                <a:spcPts val="0"/>
              </a:spcAft>
              <a:buClr>
                <a:srgbClr val="5F6368"/>
              </a:buClr>
              <a:buSzPts val="2800"/>
              <a:buNone/>
              <a:defRPr>
                <a:solidFill>
                  <a:srgbClr val="5F6368"/>
                </a:solidFill>
              </a:defRPr>
            </a:lvl4pPr>
            <a:lvl5pPr lvl="4" rtl="0" algn="ctr">
              <a:spcBef>
                <a:spcPts val="0"/>
              </a:spcBef>
              <a:spcAft>
                <a:spcPts val="0"/>
              </a:spcAft>
              <a:buClr>
                <a:srgbClr val="5F6368"/>
              </a:buClr>
              <a:buSzPts val="2800"/>
              <a:buNone/>
              <a:defRPr>
                <a:solidFill>
                  <a:srgbClr val="5F6368"/>
                </a:solidFill>
              </a:defRPr>
            </a:lvl5pPr>
            <a:lvl6pPr lvl="5" rtl="0" algn="ctr">
              <a:spcBef>
                <a:spcPts val="0"/>
              </a:spcBef>
              <a:spcAft>
                <a:spcPts val="0"/>
              </a:spcAft>
              <a:buClr>
                <a:srgbClr val="5F6368"/>
              </a:buClr>
              <a:buSzPts val="2800"/>
              <a:buNone/>
              <a:defRPr>
                <a:solidFill>
                  <a:srgbClr val="5F6368"/>
                </a:solidFill>
              </a:defRPr>
            </a:lvl6pPr>
            <a:lvl7pPr lvl="6" rtl="0" algn="ctr">
              <a:spcBef>
                <a:spcPts val="0"/>
              </a:spcBef>
              <a:spcAft>
                <a:spcPts val="0"/>
              </a:spcAft>
              <a:buClr>
                <a:srgbClr val="5F6368"/>
              </a:buClr>
              <a:buSzPts val="2800"/>
              <a:buNone/>
              <a:defRPr>
                <a:solidFill>
                  <a:srgbClr val="5F6368"/>
                </a:solidFill>
              </a:defRPr>
            </a:lvl7pPr>
            <a:lvl8pPr lvl="7" rtl="0" algn="ctr">
              <a:spcBef>
                <a:spcPts val="0"/>
              </a:spcBef>
              <a:spcAft>
                <a:spcPts val="0"/>
              </a:spcAft>
              <a:buClr>
                <a:srgbClr val="5F6368"/>
              </a:buClr>
              <a:buSzPts val="2800"/>
              <a:buNone/>
              <a:defRPr>
                <a:solidFill>
                  <a:srgbClr val="5F6368"/>
                </a:solidFill>
              </a:defRPr>
            </a:lvl8pPr>
            <a:lvl9pPr lvl="8" rtl="0" algn="ctr">
              <a:spcBef>
                <a:spcPts val="0"/>
              </a:spcBef>
              <a:spcAft>
                <a:spcPts val="0"/>
              </a:spcAft>
              <a:buClr>
                <a:srgbClr val="5F6368"/>
              </a:buClr>
              <a:buSzPts val="2800"/>
              <a:buNone/>
              <a:defRPr>
                <a:solidFill>
                  <a:srgbClr val="5F6368"/>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0F0F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a:buNone/>
              <a:defRPr b="1" sz="2800">
                <a:solidFill>
                  <a:schemeClr val="dk1"/>
                </a:solidFill>
                <a:latin typeface="Google Sans"/>
                <a:ea typeface="Google Sans"/>
                <a:cs typeface="Google Sans"/>
                <a:sym typeface="Google Sans"/>
              </a:defRPr>
            </a:lvl1pPr>
            <a:lvl2pPr lvl="1">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Mono Light"/>
              <a:buChar char="●"/>
              <a:defRPr sz="1800">
                <a:solidFill>
                  <a:schemeClr val="dk2"/>
                </a:solidFill>
                <a:latin typeface="Roboto Mono Light"/>
                <a:ea typeface="Roboto Mono Light"/>
                <a:cs typeface="Roboto Mono Light"/>
                <a:sym typeface="Roboto Mono Light"/>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7.png"/><Relationship Id="rId5"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image" Target="../media/image21.png"/><Relationship Id="rId5" Type="http://schemas.openxmlformats.org/officeDocument/2006/relationships/hyperlink" Target="http://linkedin.com/in/yodiaditya" TargetMode="External"/><Relationship Id="rId6" Type="http://schemas.openxmlformats.org/officeDocument/2006/relationships/hyperlink" Target="https://github.com/yodiaditya/short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hyperlink" Target="https://github.com/yodiaditya" TargetMode="Externa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4"/>
          <p:cNvPicPr preferRelativeResize="0"/>
          <p:nvPr/>
        </p:nvPicPr>
        <p:blipFill rotWithShape="1">
          <a:blip r:embed="rId3">
            <a:alphaModFix/>
          </a:blip>
          <a:srcRect b="0" l="13186" r="13186" t="0"/>
          <a:stretch/>
        </p:blipFill>
        <p:spPr>
          <a:xfrm>
            <a:off x="4933625" y="-497350"/>
            <a:ext cx="4087101" cy="5551200"/>
          </a:xfrm>
          <a:prstGeom prst="rect">
            <a:avLst/>
          </a:prstGeom>
          <a:noFill/>
          <a:ln>
            <a:noFill/>
          </a:ln>
        </p:spPr>
      </p:pic>
      <p:pic>
        <p:nvPicPr>
          <p:cNvPr id="83" name="Google Shape;83;p14"/>
          <p:cNvPicPr preferRelativeResize="0"/>
          <p:nvPr/>
        </p:nvPicPr>
        <p:blipFill rotWithShape="1">
          <a:blip r:embed="rId4">
            <a:alphaModFix/>
          </a:blip>
          <a:srcRect b="0" l="0" r="0" t="0"/>
          <a:stretch/>
        </p:blipFill>
        <p:spPr>
          <a:xfrm>
            <a:off x="-25" y="0"/>
            <a:ext cx="9144044" cy="5143501"/>
          </a:xfrm>
          <a:prstGeom prst="rect">
            <a:avLst/>
          </a:prstGeom>
          <a:noFill/>
          <a:ln>
            <a:noFill/>
          </a:ln>
        </p:spPr>
      </p:pic>
      <p:sp>
        <p:nvSpPr>
          <p:cNvPr id="84" name="Google Shape;84;p14"/>
          <p:cNvSpPr txBox="1"/>
          <p:nvPr>
            <p:ph type="title"/>
          </p:nvPr>
        </p:nvSpPr>
        <p:spPr>
          <a:xfrm>
            <a:off x="277936" y="1740620"/>
            <a:ext cx="4847100" cy="17361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4333"/>
              <a:t>Zero to Viral:</a:t>
            </a:r>
            <a:endParaRPr sz="4333"/>
          </a:p>
          <a:p>
            <a:pPr indent="0" lvl="0" marL="0" rtl="0" algn="l">
              <a:spcBef>
                <a:spcPts val="0"/>
              </a:spcBef>
              <a:spcAft>
                <a:spcPts val="0"/>
              </a:spcAft>
              <a:buNone/>
            </a:pPr>
            <a:r>
              <a:rPr lang="en" sz="4333"/>
              <a:t>Build TikTok-style Recommendation</a:t>
            </a:r>
            <a:endParaRPr sz="4333"/>
          </a:p>
        </p:txBody>
      </p:sp>
      <p:sp>
        <p:nvSpPr>
          <p:cNvPr id="85" name="Google Shape;85;p14"/>
          <p:cNvSpPr txBox="1"/>
          <p:nvPr/>
        </p:nvSpPr>
        <p:spPr>
          <a:xfrm>
            <a:off x="824750" y="997332"/>
            <a:ext cx="2111100" cy="374700"/>
          </a:xfrm>
          <a:prstGeom prst="rect">
            <a:avLst/>
          </a:prstGeom>
          <a:noFill/>
          <a:ln>
            <a:noFill/>
          </a:ln>
        </p:spPr>
        <p:txBody>
          <a:bodyPr anchorCtr="0" anchor="t" bIns="91425" lIns="91425" spcFirstLastPara="1" rIns="91425" wrap="square" tIns="91425">
            <a:spAutoFit/>
          </a:bodyPr>
          <a:lstStyle/>
          <a:p>
            <a:pPr indent="0" lvl="0" marL="0" rtl="0" algn="ctr">
              <a:lnSpc>
                <a:spcPct val="95000"/>
              </a:lnSpc>
              <a:spcBef>
                <a:spcPts val="0"/>
              </a:spcBef>
              <a:spcAft>
                <a:spcPts val="0"/>
              </a:spcAft>
              <a:buNone/>
            </a:pPr>
            <a:r>
              <a:rPr lang="en" sz="1300">
                <a:solidFill>
                  <a:schemeClr val="dk1"/>
                </a:solidFill>
                <a:latin typeface="Google Sans"/>
                <a:ea typeface="Google Sans"/>
                <a:cs typeface="Google Sans"/>
                <a:sym typeface="Google Sans"/>
              </a:rPr>
              <a:t>Jakarta</a:t>
            </a:r>
            <a:endParaRPr sz="100">
              <a:latin typeface="Google Sans"/>
              <a:ea typeface="Google Sans"/>
              <a:cs typeface="Google Sans"/>
              <a:sym typeface="Google Sans"/>
            </a:endParaRPr>
          </a:p>
        </p:txBody>
      </p:sp>
      <p:sp>
        <p:nvSpPr>
          <p:cNvPr id="86" name="Google Shape;86;p14"/>
          <p:cNvSpPr txBox="1"/>
          <p:nvPr/>
        </p:nvSpPr>
        <p:spPr>
          <a:xfrm>
            <a:off x="333573" y="3453501"/>
            <a:ext cx="3000000" cy="4002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a:solidFill>
                  <a:schemeClr val="dk1"/>
                </a:solidFill>
                <a:latin typeface="Google Sans"/>
                <a:ea typeface="Google Sans"/>
                <a:cs typeface="Google Sans"/>
                <a:sym typeface="Google Sans"/>
              </a:rPr>
              <a:t>linkedin.com/in/yodiaditya</a:t>
            </a:r>
            <a:endParaRPr>
              <a:solidFill>
                <a:schemeClr val="dk1"/>
              </a:solidFill>
              <a:latin typeface="Google Sans"/>
              <a:ea typeface="Google Sans"/>
              <a:cs typeface="Google Sans"/>
              <a:sym typeface="Google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5" name="Shape 215"/>
        <p:cNvGrpSpPr/>
        <p:nvPr/>
      </p:nvGrpSpPr>
      <p:grpSpPr>
        <a:xfrm>
          <a:off x="0" y="0"/>
          <a:ext cx="0" cy="0"/>
          <a:chOff x="0" y="0"/>
          <a:chExt cx="0" cy="0"/>
        </a:xfrm>
      </p:grpSpPr>
      <p:sp>
        <p:nvSpPr>
          <p:cNvPr id="216" name="Google Shape;216;p23"/>
          <p:cNvSpPr txBox="1"/>
          <p:nvPr>
            <p:ph type="title"/>
          </p:nvPr>
        </p:nvSpPr>
        <p:spPr>
          <a:xfrm>
            <a:off x="272026" y="292075"/>
            <a:ext cx="52527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900">
                <a:solidFill>
                  <a:srgbClr val="5CDB6D"/>
                </a:solidFill>
              </a:rPr>
              <a:t>Gemini: Video Understanding</a:t>
            </a:r>
            <a:endParaRPr b="0" sz="2900">
              <a:solidFill>
                <a:srgbClr val="5CDB6D"/>
              </a:solidFill>
            </a:endParaRPr>
          </a:p>
        </p:txBody>
      </p:sp>
      <p:pic>
        <p:nvPicPr>
          <p:cNvPr id="217" name="Google Shape;217;p23"/>
          <p:cNvPicPr preferRelativeResize="0"/>
          <p:nvPr/>
        </p:nvPicPr>
        <p:blipFill>
          <a:blip r:embed="rId3">
            <a:alphaModFix/>
          </a:blip>
          <a:stretch>
            <a:fillRect/>
          </a:stretch>
        </p:blipFill>
        <p:spPr>
          <a:xfrm>
            <a:off x="337000" y="1047774"/>
            <a:ext cx="4434724" cy="3374350"/>
          </a:xfrm>
          <a:prstGeom prst="rect">
            <a:avLst/>
          </a:prstGeom>
          <a:noFill/>
          <a:ln>
            <a:noFill/>
          </a:ln>
        </p:spPr>
      </p:pic>
      <p:sp>
        <p:nvSpPr>
          <p:cNvPr id="218" name="Google Shape;218;p23"/>
          <p:cNvSpPr/>
          <p:nvPr/>
        </p:nvSpPr>
        <p:spPr>
          <a:xfrm>
            <a:off x="6300175" y="641350"/>
            <a:ext cx="1461900" cy="1048500"/>
          </a:xfrm>
          <a:prstGeom prst="rect">
            <a:avLst/>
          </a:prstGeom>
          <a:solidFill>
            <a:schemeClr val="lt2"/>
          </a:solid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219" name="Google Shape;219;p23"/>
          <p:cNvSpPr/>
          <p:nvPr/>
        </p:nvSpPr>
        <p:spPr>
          <a:xfrm>
            <a:off x="6455892" y="839606"/>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20" name="Google Shape;220;p23"/>
          <p:cNvSpPr/>
          <p:nvPr/>
        </p:nvSpPr>
        <p:spPr>
          <a:xfrm>
            <a:off x="6455892" y="1198756"/>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21" name="Google Shape;221;p23"/>
          <p:cNvSpPr/>
          <p:nvPr/>
        </p:nvSpPr>
        <p:spPr>
          <a:xfrm>
            <a:off x="6755967" y="839606"/>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22" name="Google Shape;222;p23"/>
          <p:cNvSpPr/>
          <p:nvPr/>
        </p:nvSpPr>
        <p:spPr>
          <a:xfrm>
            <a:off x="6755967" y="1198756"/>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23" name="Google Shape;223;p23"/>
          <p:cNvSpPr/>
          <p:nvPr/>
        </p:nvSpPr>
        <p:spPr>
          <a:xfrm>
            <a:off x="7056042" y="839606"/>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24" name="Google Shape;224;p23"/>
          <p:cNvSpPr/>
          <p:nvPr/>
        </p:nvSpPr>
        <p:spPr>
          <a:xfrm>
            <a:off x="7056042" y="1198756"/>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25" name="Google Shape;225;p23"/>
          <p:cNvSpPr/>
          <p:nvPr/>
        </p:nvSpPr>
        <p:spPr>
          <a:xfrm>
            <a:off x="7356117" y="839606"/>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26" name="Google Shape;226;p23"/>
          <p:cNvSpPr/>
          <p:nvPr/>
        </p:nvSpPr>
        <p:spPr>
          <a:xfrm>
            <a:off x="7356117" y="1198756"/>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cxnSp>
        <p:nvCxnSpPr>
          <p:cNvPr id="227" name="Google Shape;227;p23"/>
          <p:cNvCxnSpPr/>
          <p:nvPr/>
        </p:nvCxnSpPr>
        <p:spPr>
          <a:xfrm>
            <a:off x="7031113" y="1689850"/>
            <a:ext cx="0" cy="605400"/>
          </a:xfrm>
          <a:prstGeom prst="straightConnector1">
            <a:avLst/>
          </a:prstGeom>
          <a:noFill/>
          <a:ln cap="flat" cmpd="sng" w="19050">
            <a:solidFill>
              <a:schemeClr val="accent4"/>
            </a:solidFill>
            <a:prstDash val="solid"/>
            <a:round/>
            <a:headEnd len="med" w="med" type="none"/>
            <a:tailEnd len="med" w="med" type="stealth"/>
          </a:ln>
        </p:spPr>
      </p:cxnSp>
      <p:pic>
        <p:nvPicPr>
          <p:cNvPr id="228" name="Google Shape;228;p23"/>
          <p:cNvPicPr preferRelativeResize="0"/>
          <p:nvPr/>
        </p:nvPicPr>
        <p:blipFill>
          <a:blip r:embed="rId4">
            <a:alphaModFix/>
          </a:blip>
          <a:stretch>
            <a:fillRect/>
          </a:stretch>
        </p:blipFill>
        <p:spPr>
          <a:xfrm>
            <a:off x="6653253" y="2379413"/>
            <a:ext cx="755700" cy="755700"/>
          </a:xfrm>
          <a:prstGeom prst="rect">
            <a:avLst/>
          </a:prstGeom>
          <a:noFill/>
          <a:ln>
            <a:noFill/>
          </a:ln>
        </p:spPr>
      </p:pic>
      <p:cxnSp>
        <p:nvCxnSpPr>
          <p:cNvPr id="229" name="Google Shape;229;p23"/>
          <p:cNvCxnSpPr/>
          <p:nvPr/>
        </p:nvCxnSpPr>
        <p:spPr>
          <a:xfrm>
            <a:off x="7031100" y="3177200"/>
            <a:ext cx="0" cy="605400"/>
          </a:xfrm>
          <a:prstGeom prst="straightConnector1">
            <a:avLst/>
          </a:prstGeom>
          <a:noFill/>
          <a:ln cap="flat" cmpd="sng" w="19050">
            <a:solidFill>
              <a:schemeClr val="accent4"/>
            </a:solidFill>
            <a:prstDash val="solid"/>
            <a:round/>
            <a:headEnd len="med" w="med" type="none"/>
            <a:tailEnd len="med" w="med" type="stealth"/>
          </a:ln>
        </p:spPr>
      </p:cxnSp>
      <p:sp>
        <p:nvSpPr>
          <p:cNvPr id="230" name="Google Shape;230;p23"/>
          <p:cNvSpPr/>
          <p:nvPr/>
        </p:nvSpPr>
        <p:spPr>
          <a:xfrm>
            <a:off x="6023418" y="3942222"/>
            <a:ext cx="248832" cy="310392"/>
          </a:xfrm>
          <a:custGeom>
            <a:rect b="b" l="l" r="r" t="t"/>
            <a:pathLst>
              <a:path extrusionOk="0" h="21600" w="21600">
                <a:moveTo>
                  <a:pt x="13503" y="0"/>
                </a:moveTo>
                <a:lnTo>
                  <a:pt x="2690" y="0"/>
                </a:lnTo>
                <a:cubicBezTo>
                  <a:pt x="1242" y="0"/>
                  <a:pt x="0" y="993"/>
                  <a:pt x="0" y="2152"/>
                </a:cubicBezTo>
                <a:lnTo>
                  <a:pt x="0" y="19448"/>
                </a:lnTo>
                <a:cubicBezTo>
                  <a:pt x="0" y="20607"/>
                  <a:pt x="1164" y="21600"/>
                  <a:pt x="2690" y="21600"/>
                </a:cubicBezTo>
                <a:lnTo>
                  <a:pt x="18910" y="21600"/>
                </a:lnTo>
                <a:cubicBezTo>
                  <a:pt x="20358" y="21600"/>
                  <a:pt x="21600" y="20607"/>
                  <a:pt x="21600" y="19448"/>
                </a:cubicBezTo>
                <a:lnTo>
                  <a:pt x="21600" y="6476"/>
                </a:lnTo>
                <a:lnTo>
                  <a:pt x="13503" y="0"/>
                </a:lnTo>
                <a:close/>
                <a:moveTo>
                  <a:pt x="16194" y="17338"/>
                </a:moveTo>
                <a:lnTo>
                  <a:pt x="5406" y="17338"/>
                </a:lnTo>
                <a:lnTo>
                  <a:pt x="5406" y="15186"/>
                </a:lnTo>
                <a:lnTo>
                  <a:pt x="16194" y="15186"/>
                </a:lnTo>
                <a:lnTo>
                  <a:pt x="16194" y="17338"/>
                </a:lnTo>
                <a:close/>
                <a:moveTo>
                  <a:pt x="16194" y="13014"/>
                </a:moveTo>
                <a:lnTo>
                  <a:pt x="5406" y="13014"/>
                </a:lnTo>
                <a:lnTo>
                  <a:pt x="5406" y="10862"/>
                </a:lnTo>
                <a:lnTo>
                  <a:pt x="16194" y="10862"/>
                </a:lnTo>
                <a:lnTo>
                  <a:pt x="16194" y="13014"/>
                </a:lnTo>
                <a:close/>
                <a:moveTo>
                  <a:pt x="12184" y="7593"/>
                </a:moveTo>
                <a:lnTo>
                  <a:pt x="12184" y="1634"/>
                </a:lnTo>
                <a:lnTo>
                  <a:pt x="19634" y="7593"/>
                </a:lnTo>
                <a:lnTo>
                  <a:pt x="12184" y="7593"/>
                </a:ln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31" name="Google Shape;231;p23"/>
          <p:cNvSpPr/>
          <p:nvPr/>
        </p:nvSpPr>
        <p:spPr>
          <a:xfrm>
            <a:off x="6374968" y="3942222"/>
            <a:ext cx="248832" cy="310392"/>
          </a:xfrm>
          <a:custGeom>
            <a:rect b="b" l="l" r="r" t="t"/>
            <a:pathLst>
              <a:path extrusionOk="0" h="21600" w="21600">
                <a:moveTo>
                  <a:pt x="13503" y="0"/>
                </a:moveTo>
                <a:lnTo>
                  <a:pt x="2690" y="0"/>
                </a:lnTo>
                <a:cubicBezTo>
                  <a:pt x="1242" y="0"/>
                  <a:pt x="0" y="993"/>
                  <a:pt x="0" y="2152"/>
                </a:cubicBezTo>
                <a:lnTo>
                  <a:pt x="0" y="19448"/>
                </a:lnTo>
                <a:cubicBezTo>
                  <a:pt x="0" y="20607"/>
                  <a:pt x="1164" y="21600"/>
                  <a:pt x="2690" y="21600"/>
                </a:cubicBezTo>
                <a:lnTo>
                  <a:pt x="18910" y="21600"/>
                </a:lnTo>
                <a:cubicBezTo>
                  <a:pt x="20358" y="21600"/>
                  <a:pt x="21600" y="20607"/>
                  <a:pt x="21600" y="19448"/>
                </a:cubicBezTo>
                <a:lnTo>
                  <a:pt x="21600" y="6476"/>
                </a:lnTo>
                <a:lnTo>
                  <a:pt x="13503" y="0"/>
                </a:lnTo>
                <a:close/>
                <a:moveTo>
                  <a:pt x="16194" y="17338"/>
                </a:moveTo>
                <a:lnTo>
                  <a:pt x="5406" y="17338"/>
                </a:lnTo>
                <a:lnTo>
                  <a:pt x="5406" y="15186"/>
                </a:lnTo>
                <a:lnTo>
                  <a:pt x="16194" y="15186"/>
                </a:lnTo>
                <a:lnTo>
                  <a:pt x="16194" y="17338"/>
                </a:lnTo>
                <a:close/>
                <a:moveTo>
                  <a:pt x="16194" y="13014"/>
                </a:moveTo>
                <a:lnTo>
                  <a:pt x="5406" y="13014"/>
                </a:lnTo>
                <a:lnTo>
                  <a:pt x="5406" y="10862"/>
                </a:lnTo>
                <a:lnTo>
                  <a:pt x="16194" y="10862"/>
                </a:lnTo>
                <a:lnTo>
                  <a:pt x="16194" y="13014"/>
                </a:lnTo>
                <a:close/>
                <a:moveTo>
                  <a:pt x="12184" y="7593"/>
                </a:moveTo>
                <a:lnTo>
                  <a:pt x="12184" y="1634"/>
                </a:lnTo>
                <a:lnTo>
                  <a:pt x="19634" y="7593"/>
                </a:lnTo>
                <a:lnTo>
                  <a:pt x="12184" y="7593"/>
                </a:ln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32" name="Google Shape;232;p23"/>
          <p:cNvSpPr/>
          <p:nvPr/>
        </p:nvSpPr>
        <p:spPr>
          <a:xfrm>
            <a:off x="6751243" y="3942222"/>
            <a:ext cx="248832" cy="310392"/>
          </a:xfrm>
          <a:custGeom>
            <a:rect b="b" l="l" r="r" t="t"/>
            <a:pathLst>
              <a:path extrusionOk="0" h="21600" w="21600">
                <a:moveTo>
                  <a:pt x="13503" y="0"/>
                </a:moveTo>
                <a:lnTo>
                  <a:pt x="2690" y="0"/>
                </a:lnTo>
                <a:cubicBezTo>
                  <a:pt x="1242" y="0"/>
                  <a:pt x="0" y="993"/>
                  <a:pt x="0" y="2152"/>
                </a:cubicBezTo>
                <a:lnTo>
                  <a:pt x="0" y="19448"/>
                </a:lnTo>
                <a:cubicBezTo>
                  <a:pt x="0" y="20607"/>
                  <a:pt x="1164" y="21600"/>
                  <a:pt x="2690" y="21600"/>
                </a:cubicBezTo>
                <a:lnTo>
                  <a:pt x="18910" y="21600"/>
                </a:lnTo>
                <a:cubicBezTo>
                  <a:pt x="20358" y="21600"/>
                  <a:pt x="21600" y="20607"/>
                  <a:pt x="21600" y="19448"/>
                </a:cubicBezTo>
                <a:lnTo>
                  <a:pt x="21600" y="6476"/>
                </a:lnTo>
                <a:lnTo>
                  <a:pt x="13503" y="0"/>
                </a:lnTo>
                <a:close/>
                <a:moveTo>
                  <a:pt x="16194" y="17338"/>
                </a:moveTo>
                <a:lnTo>
                  <a:pt x="5406" y="17338"/>
                </a:lnTo>
                <a:lnTo>
                  <a:pt x="5406" y="15186"/>
                </a:lnTo>
                <a:lnTo>
                  <a:pt x="16194" y="15186"/>
                </a:lnTo>
                <a:lnTo>
                  <a:pt x="16194" y="17338"/>
                </a:lnTo>
                <a:close/>
                <a:moveTo>
                  <a:pt x="16194" y="13014"/>
                </a:moveTo>
                <a:lnTo>
                  <a:pt x="5406" y="13014"/>
                </a:lnTo>
                <a:lnTo>
                  <a:pt x="5406" y="10862"/>
                </a:lnTo>
                <a:lnTo>
                  <a:pt x="16194" y="10862"/>
                </a:lnTo>
                <a:lnTo>
                  <a:pt x="16194" y="13014"/>
                </a:lnTo>
                <a:close/>
                <a:moveTo>
                  <a:pt x="12184" y="7593"/>
                </a:moveTo>
                <a:lnTo>
                  <a:pt x="12184" y="1634"/>
                </a:lnTo>
                <a:lnTo>
                  <a:pt x="19634" y="7593"/>
                </a:lnTo>
                <a:lnTo>
                  <a:pt x="12184" y="7593"/>
                </a:ln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33" name="Google Shape;233;p23"/>
          <p:cNvSpPr/>
          <p:nvPr/>
        </p:nvSpPr>
        <p:spPr>
          <a:xfrm>
            <a:off x="7102793" y="3942222"/>
            <a:ext cx="248832" cy="310392"/>
          </a:xfrm>
          <a:custGeom>
            <a:rect b="b" l="l" r="r" t="t"/>
            <a:pathLst>
              <a:path extrusionOk="0" h="21600" w="21600">
                <a:moveTo>
                  <a:pt x="13503" y="0"/>
                </a:moveTo>
                <a:lnTo>
                  <a:pt x="2690" y="0"/>
                </a:lnTo>
                <a:cubicBezTo>
                  <a:pt x="1242" y="0"/>
                  <a:pt x="0" y="993"/>
                  <a:pt x="0" y="2152"/>
                </a:cubicBezTo>
                <a:lnTo>
                  <a:pt x="0" y="19448"/>
                </a:lnTo>
                <a:cubicBezTo>
                  <a:pt x="0" y="20607"/>
                  <a:pt x="1164" y="21600"/>
                  <a:pt x="2690" y="21600"/>
                </a:cubicBezTo>
                <a:lnTo>
                  <a:pt x="18910" y="21600"/>
                </a:lnTo>
                <a:cubicBezTo>
                  <a:pt x="20358" y="21600"/>
                  <a:pt x="21600" y="20607"/>
                  <a:pt x="21600" y="19448"/>
                </a:cubicBezTo>
                <a:lnTo>
                  <a:pt x="21600" y="6476"/>
                </a:lnTo>
                <a:lnTo>
                  <a:pt x="13503" y="0"/>
                </a:lnTo>
                <a:close/>
                <a:moveTo>
                  <a:pt x="16194" y="17338"/>
                </a:moveTo>
                <a:lnTo>
                  <a:pt x="5406" y="17338"/>
                </a:lnTo>
                <a:lnTo>
                  <a:pt x="5406" y="15186"/>
                </a:lnTo>
                <a:lnTo>
                  <a:pt x="16194" y="15186"/>
                </a:lnTo>
                <a:lnTo>
                  <a:pt x="16194" y="17338"/>
                </a:lnTo>
                <a:close/>
                <a:moveTo>
                  <a:pt x="16194" y="13014"/>
                </a:moveTo>
                <a:lnTo>
                  <a:pt x="5406" y="13014"/>
                </a:lnTo>
                <a:lnTo>
                  <a:pt x="5406" y="10862"/>
                </a:lnTo>
                <a:lnTo>
                  <a:pt x="16194" y="10862"/>
                </a:lnTo>
                <a:lnTo>
                  <a:pt x="16194" y="13014"/>
                </a:lnTo>
                <a:close/>
                <a:moveTo>
                  <a:pt x="12184" y="7593"/>
                </a:moveTo>
                <a:lnTo>
                  <a:pt x="12184" y="1634"/>
                </a:lnTo>
                <a:lnTo>
                  <a:pt x="19634" y="7593"/>
                </a:lnTo>
                <a:lnTo>
                  <a:pt x="12184" y="7593"/>
                </a:ln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34" name="Google Shape;234;p23"/>
          <p:cNvSpPr/>
          <p:nvPr/>
        </p:nvSpPr>
        <p:spPr>
          <a:xfrm>
            <a:off x="6023418" y="4364047"/>
            <a:ext cx="248832" cy="310392"/>
          </a:xfrm>
          <a:custGeom>
            <a:rect b="b" l="l" r="r" t="t"/>
            <a:pathLst>
              <a:path extrusionOk="0" h="21600" w="21600">
                <a:moveTo>
                  <a:pt x="13503" y="0"/>
                </a:moveTo>
                <a:lnTo>
                  <a:pt x="2690" y="0"/>
                </a:lnTo>
                <a:cubicBezTo>
                  <a:pt x="1242" y="0"/>
                  <a:pt x="0" y="993"/>
                  <a:pt x="0" y="2152"/>
                </a:cubicBezTo>
                <a:lnTo>
                  <a:pt x="0" y="19448"/>
                </a:lnTo>
                <a:cubicBezTo>
                  <a:pt x="0" y="20607"/>
                  <a:pt x="1164" y="21600"/>
                  <a:pt x="2690" y="21600"/>
                </a:cubicBezTo>
                <a:lnTo>
                  <a:pt x="18910" y="21600"/>
                </a:lnTo>
                <a:cubicBezTo>
                  <a:pt x="20358" y="21600"/>
                  <a:pt x="21600" y="20607"/>
                  <a:pt x="21600" y="19448"/>
                </a:cubicBezTo>
                <a:lnTo>
                  <a:pt x="21600" y="6476"/>
                </a:lnTo>
                <a:lnTo>
                  <a:pt x="13503" y="0"/>
                </a:lnTo>
                <a:close/>
                <a:moveTo>
                  <a:pt x="16194" y="17338"/>
                </a:moveTo>
                <a:lnTo>
                  <a:pt x="5406" y="17338"/>
                </a:lnTo>
                <a:lnTo>
                  <a:pt x="5406" y="15186"/>
                </a:lnTo>
                <a:lnTo>
                  <a:pt x="16194" y="15186"/>
                </a:lnTo>
                <a:lnTo>
                  <a:pt x="16194" y="17338"/>
                </a:lnTo>
                <a:close/>
                <a:moveTo>
                  <a:pt x="16194" y="13014"/>
                </a:moveTo>
                <a:lnTo>
                  <a:pt x="5406" y="13014"/>
                </a:lnTo>
                <a:lnTo>
                  <a:pt x="5406" y="10862"/>
                </a:lnTo>
                <a:lnTo>
                  <a:pt x="16194" y="10862"/>
                </a:lnTo>
                <a:lnTo>
                  <a:pt x="16194" y="13014"/>
                </a:lnTo>
                <a:close/>
                <a:moveTo>
                  <a:pt x="12184" y="7593"/>
                </a:moveTo>
                <a:lnTo>
                  <a:pt x="12184" y="1634"/>
                </a:lnTo>
                <a:lnTo>
                  <a:pt x="19634" y="7593"/>
                </a:lnTo>
                <a:lnTo>
                  <a:pt x="12184" y="7593"/>
                </a:ln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35" name="Google Shape;235;p23"/>
          <p:cNvSpPr/>
          <p:nvPr/>
        </p:nvSpPr>
        <p:spPr>
          <a:xfrm>
            <a:off x="6374968" y="4364047"/>
            <a:ext cx="248832" cy="310392"/>
          </a:xfrm>
          <a:custGeom>
            <a:rect b="b" l="l" r="r" t="t"/>
            <a:pathLst>
              <a:path extrusionOk="0" h="21600" w="21600">
                <a:moveTo>
                  <a:pt x="13503" y="0"/>
                </a:moveTo>
                <a:lnTo>
                  <a:pt x="2690" y="0"/>
                </a:lnTo>
                <a:cubicBezTo>
                  <a:pt x="1242" y="0"/>
                  <a:pt x="0" y="993"/>
                  <a:pt x="0" y="2152"/>
                </a:cubicBezTo>
                <a:lnTo>
                  <a:pt x="0" y="19448"/>
                </a:lnTo>
                <a:cubicBezTo>
                  <a:pt x="0" y="20607"/>
                  <a:pt x="1164" y="21600"/>
                  <a:pt x="2690" y="21600"/>
                </a:cubicBezTo>
                <a:lnTo>
                  <a:pt x="18910" y="21600"/>
                </a:lnTo>
                <a:cubicBezTo>
                  <a:pt x="20358" y="21600"/>
                  <a:pt x="21600" y="20607"/>
                  <a:pt x="21600" y="19448"/>
                </a:cubicBezTo>
                <a:lnTo>
                  <a:pt x="21600" y="6476"/>
                </a:lnTo>
                <a:lnTo>
                  <a:pt x="13503" y="0"/>
                </a:lnTo>
                <a:close/>
                <a:moveTo>
                  <a:pt x="16194" y="17338"/>
                </a:moveTo>
                <a:lnTo>
                  <a:pt x="5406" y="17338"/>
                </a:lnTo>
                <a:lnTo>
                  <a:pt x="5406" y="15186"/>
                </a:lnTo>
                <a:lnTo>
                  <a:pt x="16194" y="15186"/>
                </a:lnTo>
                <a:lnTo>
                  <a:pt x="16194" y="17338"/>
                </a:lnTo>
                <a:close/>
                <a:moveTo>
                  <a:pt x="16194" y="13014"/>
                </a:moveTo>
                <a:lnTo>
                  <a:pt x="5406" y="13014"/>
                </a:lnTo>
                <a:lnTo>
                  <a:pt x="5406" y="10862"/>
                </a:lnTo>
                <a:lnTo>
                  <a:pt x="16194" y="10862"/>
                </a:lnTo>
                <a:lnTo>
                  <a:pt x="16194" y="13014"/>
                </a:lnTo>
                <a:close/>
                <a:moveTo>
                  <a:pt x="12184" y="7593"/>
                </a:moveTo>
                <a:lnTo>
                  <a:pt x="12184" y="1634"/>
                </a:lnTo>
                <a:lnTo>
                  <a:pt x="19634" y="7593"/>
                </a:lnTo>
                <a:lnTo>
                  <a:pt x="12184" y="7593"/>
                </a:ln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36" name="Google Shape;236;p23"/>
          <p:cNvSpPr/>
          <p:nvPr/>
        </p:nvSpPr>
        <p:spPr>
          <a:xfrm>
            <a:off x="6751243" y="4364047"/>
            <a:ext cx="248832" cy="310392"/>
          </a:xfrm>
          <a:custGeom>
            <a:rect b="b" l="l" r="r" t="t"/>
            <a:pathLst>
              <a:path extrusionOk="0" h="21600" w="21600">
                <a:moveTo>
                  <a:pt x="13503" y="0"/>
                </a:moveTo>
                <a:lnTo>
                  <a:pt x="2690" y="0"/>
                </a:lnTo>
                <a:cubicBezTo>
                  <a:pt x="1242" y="0"/>
                  <a:pt x="0" y="993"/>
                  <a:pt x="0" y="2152"/>
                </a:cubicBezTo>
                <a:lnTo>
                  <a:pt x="0" y="19448"/>
                </a:lnTo>
                <a:cubicBezTo>
                  <a:pt x="0" y="20607"/>
                  <a:pt x="1164" y="21600"/>
                  <a:pt x="2690" y="21600"/>
                </a:cubicBezTo>
                <a:lnTo>
                  <a:pt x="18910" y="21600"/>
                </a:lnTo>
                <a:cubicBezTo>
                  <a:pt x="20358" y="21600"/>
                  <a:pt x="21600" y="20607"/>
                  <a:pt x="21600" y="19448"/>
                </a:cubicBezTo>
                <a:lnTo>
                  <a:pt x="21600" y="6476"/>
                </a:lnTo>
                <a:lnTo>
                  <a:pt x="13503" y="0"/>
                </a:lnTo>
                <a:close/>
                <a:moveTo>
                  <a:pt x="16194" y="17338"/>
                </a:moveTo>
                <a:lnTo>
                  <a:pt x="5406" y="17338"/>
                </a:lnTo>
                <a:lnTo>
                  <a:pt x="5406" y="15186"/>
                </a:lnTo>
                <a:lnTo>
                  <a:pt x="16194" y="15186"/>
                </a:lnTo>
                <a:lnTo>
                  <a:pt x="16194" y="17338"/>
                </a:lnTo>
                <a:close/>
                <a:moveTo>
                  <a:pt x="16194" y="13014"/>
                </a:moveTo>
                <a:lnTo>
                  <a:pt x="5406" y="13014"/>
                </a:lnTo>
                <a:lnTo>
                  <a:pt x="5406" y="10862"/>
                </a:lnTo>
                <a:lnTo>
                  <a:pt x="16194" y="10862"/>
                </a:lnTo>
                <a:lnTo>
                  <a:pt x="16194" y="13014"/>
                </a:lnTo>
                <a:close/>
                <a:moveTo>
                  <a:pt x="12184" y="7593"/>
                </a:moveTo>
                <a:lnTo>
                  <a:pt x="12184" y="1634"/>
                </a:lnTo>
                <a:lnTo>
                  <a:pt x="19634" y="7593"/>
                </a:lnTo>
                <a:lnTo>
                  <a:pt x="12184" y="7593"/>
                </a:ln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37" name="Google Shape;237;p23"/>
          <p:cNvSpPr/>
          <p:nvPr/>
        </p:nvSpPr>
        <p:spPr>
          <a:xfrm>
            <a:off x="7102793" y="4364047"/>
            <a:ext cx="248832" cy="310392"/>
          </a:xfrm>
          <a:custGeom>
            <a:rect b="b" l="l" r="r" t="t"/>
            <a:pathLst>
              <a:path extrusionOk="0" h="21600" w="21600">
                <a:moveTo>
                  <a:pt x="13503" y="0"/>
                </a:moveTo>
                <a:lnTo>
                  <a:pt x="2690" y="0"/>
                </a:lnTo>
                <a:cubicBezTo>
                  <a:pt x="1242" y="0"/>
                  <a:pt x="0" y="993"/>
                  <a:pt x="0" y="2152"/>
                </a:cubicBezTo>
                <a:lnTo>
                  <a:pt x="0" y="19448"/>
                </a:lnTo>
                <a:cubicBezTo>
                  <a:pt x="0" y="20607"/>
                  <a:pt x="1164" y="21600"/>
                  <a:pt x="2690" y="21600"/>
                </a:cubicBezTo>
                <a:lnTo>
                  <a:pt x="18910" y="21600"/>
                </a:lnTo>
                <a:cubicBezTo>
                  <a:pt x="20358" y="21600"/>
                  <a:pt x="21600" y="20607"/>
                  <a:pt x="21600" y="19448"/>
                </a:cubicBezTo>
                <a:lnTo>
                  <a:pt x="21600" y="6476"/>
                </a:lnTo>
                <a:lnTo>
                  <a:pt x="13503" y="0"/>
                </a:lnTo>
                <a:close/>
                <a:moveTo>
                  <a:pt x="16194" y="17338"/>
                </a:moveTo>
                <a:lnTo>
                  <a:pt x="5406" y="17338"/>
                </a:lnTo>
                <a:lnTo>
                  <a:pt x="5406" y="15186"/>
                </a:lnTo>
                <a:lnTo>
                  <a:pt x="16194" y="15186"/>
                </a:lnTo>
                <a:lnTo>
                  <a:pt x="16194" y="17338"/>
                </a:lnTo>
                <a:close/>
                <a:moveTo>
                  <a:pt x="16194" y="13014"/>
                </a:moveTo>
                <a:lnTo>
                  <a:pt x="5406" y="13014"/>
                </a:lnTo>
                <a:lnTo>
                  <a:pt x="5406" y="10862"/>
                </a:lnTo>
                <a:lnTo>
                  <a:pt x="16194" y="10862"/>
                </a:lnTo>
                <a:lnTo>
                  <a:pt x="16194" y="13014"/>
                </a:lnTo>
                <a:close/>
                <a:moveTo>
                  <a:pt x="12184" y="7593"/>
                </a:moveTo>
                <a:lnTo>
                  <a:pt x="12184" y="1634"/>
                </a:lnTo>
                <a:lnTo>
                  <a:pt x="19634" y="7593"/>
                </a:lnTo>
                <a:lnTo>
                  <a:pt x="12184" y="7593"/>
                </a:ln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pic>
        <p:nvPicPr>
          <p:cNvPr id="238" name="Google Shape;238;p23"/>
          <p:cNvPicPr preferRelativeResize="0"/>
          <p:nvPr/>
        </p:nvPicPr>
        <p:blipFill rotWithShape="1">
          <a:blip r:embed="rId5">
            <a:alphaModFix/>
          </a:blip>
          <a:srcRect b="0" l="0" r="0" t="0"/>
          <a:stretch/>
        </p:blipFill>
        <p:spPr>
          <a:xfrm>
            <a:off x="6485647" y="2501842"/>
            <a:ext cx="427800" cy="139800"/>
          </a:xfrm>
          <a:prstGeom prst="rect">
            <a:avLst/>
          </a:prstGeom>
          <a:noFill/>
          <a:ln>
            <a:noFill/>
          </a:ln>
        </p:spPr>
      </p:pic>
      <p:sp>
        <p:nvSpPr>
          <p:cNvPr id="239" name="Google Shape;239;p23"/>
          <p:cNvSpPr/>
          <p:nvPr/>
        </p:nvSpPr>
        <p:spPr>
          <a:xfrm>
            <a:off x="7454350" y="3942222"/>
            <a:ext cx="1243500" cy="732300"/>
          </a:xfrm>
          <a:prstGeom prst="roundRect">
            <a:avLst>
              <a:gd fmla="val 50000" name="adj"/>
            </a:avLst>
          </a:prstGeom>
          <a:solidFill>
            <a:schemeClr val="lt1"/>
          </a:solidFill>
          <a:ln cap="flat" cmpd="sng" w="19050">
            <a:solidFill>
              <a:srgbClr val="1E1E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1A1A1A"/>
                </a:solidFill>
                <a:latin typeface="Google Sans"/>
                <a:ea typeface="Google Sans"/>
                <a:cs typeface="Google Sans"/>
                <a:sym typeface="Google Sans"/>
              </a:rPr>
              <a:t>Generated</a:t>
            </a:r>
            <a:endParaRPr sz="1000">
              <a:solidFill>
                <a:srgbClr val="1A1A1A"/>
              </a:solidFill>
              <a:latin typeface="Google Sans"/>
              <a:ea typeface="Google Sans"/>
              <a:cs typeface="Google Sans"/>
              <a:sym typeface="Google Sans"/>
            </a:endParaRPr>
          </a:p>
          <a:p>
            <a:pPr indent="0" lvl="0" marL="0" rtl="0" algn="ctr">
              <a:spcBef>
                <a:spcPts val="0"/>
              </a:spcBef>
              <a:spcAft>
                <a:spcPts val="0"/>
              </a:spcAft>
              <a:buNone/>
            </a:pPr>
            <a:r>
              <a:rPr lang="en" sz="1000">
                <a:solidFill>
                  <a:srgbClr val="1A1A1A"/>
                </a:solidFill>
                <a:latin typeface="Google Sans"/>
                <a:ea typeface="Google Sans"/>
                <a:cs typeface="Google Sans"/>
                <a:sym typeface="Google Sans"/>
              </a:rPr>
              <a:t>video information</a:t>
            </a:r>
            <a:endParaRPr sz="1000">
              <a:solidFill>
                <a:srgbClr val="1A1A1A"/>
              </a:solidFill>
              <a:latin typeface="Google Sans"/>
              <a:ea typeface="Google Sans"/>
              <a:cs typeface="Google Sans"/>
              <a:sym typeface="Google Sans"/>
            </a:endParaRPr>
          </a:p>
        </p:txBody>
      </p:sp>
      <p:sp>
        <p:nvSpPr>
          <p:cNvPr id="240" name="Google Shape;240;p23"/>
          <p:cNvSpPr txBox="1"/>
          <p:nvPr/>
        </p:nvSpPr>
        <p:spPr>
          <a:xfrm>
            <a:off x="337000" y="4570500"/>
            <a:ext cx="4712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900">
                <a:solidFill>
                  <a:schemeClr val="dk2"/>
                </a:solidFill>
                <a:latin typeface="Google Sans"/>
                <a:ea typeface="Google Sans"/>
                <a:cs typeface="Google Sans"/>
                <a:sym typeface="Google Sans"/>
              </a:rPr>
              <a:t>https://cloud.google.com/vertex-ai/generative-ai/docs/multimodal/video-understanding</a:t>
            </a:r>
            <a:endParaRPr i="1" sz="900">
              <a:solidFill>
                <a:schemeClr val="dk2"/>
              </a:solidFill>
              <a:latin typeface="Google Sans"/>
              <a:ea typeface="Google Sans"/>
              <a:cs typeface="Google Sans"/>
              <a:sym typeface="Google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4" name="Shape 244"/>
        <p:cNvGrpSpPr/>
        <p:nvPr/>
      </p:nvGrpSpPr>
      <p:grpSpPr>
        <a:xfrm>
          <a:off x="0" y="0"/>
          <a:ext cx="0" cy="0"/>
          <a:chOff x="0" y="0"/>
          <a:chExt cx="0" cy="0"/>
        </a:xfrm>
      </p:grpSpPr>
      <p:sp>
        <p:nvSpPr>
          <p:cNvPr id="245" name="Google Shape;245;p24"/>
          <p:cNvSpPr txBox="1"/>
          <p:nvPr>
            <p:ph type="title"/>
          </p:nvPr>
        </p:nvSpPr>
        <p:spPr>
          <a:xfrm>
            <a:off x="272013" y="292063"/>
            <a:ext cx="49191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900">
                <a:solidFill>
                  <a:srgbClr val="5CDB6D"/>
                </a:solidFill>
              </a:rPr>
              <a:t>Next, Embedding Space</a:t>
            </a:r>
            <a:endParaRPr b="0" sz="2900">
              <a:solidFill>
                <a:srgbClr val="5CDB6D"/>
              </a:solidFill>
            </a:endParaRPr>
          </a:p>
        </p:txBody>
      </p:sp>
      <p:cxnSp>
        <p:nvCxnSpPr>
          <p:cNvPr id="246" name="Google Shape;246;p24"/>
          <p:cNvCxnSpPr/>
          <p:nvPr/>
        </p:nvCxnSpPr>
        <p:spPr>
          <a:xfrm>
            <a:off x="7031113" y="1966350"/>
            <a:ext cx="0" cy="605400"/>
          </a:xfrm>
          <a:prstGeom prst="straightConnector1">
            <a:avLst/>
          </a:prstGeom>
          <a:noFill/>
          <a:ln cap="flat" cmpd="sng" w="19050">
            <a:solidFill>
              <a:schemeClr val="accent4"/>
            </a:solidFill>
            <a:prstDash val="solid"/>
            <a:round/>
            <a:headEnd len="med" w="med" type="none"/>
            <a:tailEnd len="med" w="med" type="stealth"/>
          </a:ln>
        </p:spPr>
      </p:cxnSp>
      <p:sp>
        <p:nvSpPr>
          <p:cNvPr id="247" name="Google Shape;247;p24"/>
          <p:cNvSpPr/>
          <p:nvPr/>
        </p:nvSpPr>
        <p:spPr>
          <a:xfrm>
            <a:off x="6124118" y="880047"/>
            <a:ext cx="248832" cy="310392"/>
          </a:xfrm>
          <a:custGeom>
            <a:rect b="b" l="l" r="r" t="t"/>
            <a:pathLst>
              <a:path extrusionOk="0" h="21600" w="21600">
                <a:moveTo>
                  <a:pt x="13503" y="0"/>
                </a:moveTo>
                <a:lnTo>
                  <a:pt x="2690" y="0"/>
                </a:lnTo>
                <a:cubicBezTo>
                  <a:pt x="1242" y="0"/>
                  <a:pt x="0" y="993"/>
                  <a:pt x="0" y="2152"/>
                </a:cubicBezTo>
                <a:lnTo>
                  <a:pt x="0" y="19448"/>
                </a:lnTo>
                <a:cubicBezTo>
                  <a:pt x="0" y="20607"/>
                  <a:pt x="1164" y="21600"/>
                  <a:pt x="2690" y="21600"/>
                </a:cubicBezTo>
                <a:lnTo>
                  <a:pt x="18910" y="21600"/>
                </a:lnTo>
                <a:cubicBezTo>
                  <a:pt x="20358" y="21600"/>
                  <a:pt x="21600" y="20607"/>
                  <a:pt x="21600" y="19448"/>
                </a:cubicBezTo>
                <a:lnTo>
                  <a:pt x="21600" y="6476"/>
                </a:lnTo>
                <a:lnTo>
                  <a:pt x="13503" y="0"/>
                </a:lnTo>
                <a:close/>
                <a:moveTo>
                  <a:pt x="16194" y="17338"/>
                </a:moveTo>
                <a:lnTo>
                  <a:pt x="5406" y="17338"/>
                </a:lnTo>
                <a:lnTo>
                  <a:pt x="5406" y="15186"/>
                </a:lnTo>
                <a:lnTo>
                  <a:pt x="16194" y="15186"/>
                </a:lnTo>
                <a:lnTo>
                  <a:pt x="16194" y="17338"/>
                </a:lnTo>
                <a:close/>
                <a:moveTo>
                  <a:pt x="16194" y="13014"/>
                </a:moveTo>
                <a:lnTo>
                  <a:pt x="5406" y="13014"/>
                </a:lnTo>
                <a:lnTo>
                  <a:pt x="5406" y="10862"/>
                </a:lnTo>
                <a:lnTo>
                  <a:pt x="16194" y="10862"/>
                </a:lnTo>
                <a:lnTo>
                  <a:pt x="16194" y="13014"/>
                </a:lnTo>
                <a:close/>
                <a:moveTo>
                  <a:pt x="12184" y="7593"/>
                </a:moveTo>
                <a:lnTo>
                  <a:pt x="12184" y="1634"/>
                </a:lnTo>
                <a:lnTo>
                  <a:pt x="19634" y="7593"/>
                </a:lnTo>
                <a:lnTo>
                  <a:pt x="12184" y="7593"/>
                </a:ln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48" name="Google Shape;248;p24"/>
          <p:cNvSpPr/>
          <p:nvPr/>
        </p:nvSpPr>
        <p:spPr>
          <a:xfrm>
            <a:off x="6475668" y="880047"/>
            <a:ext cx="248832" cy="310392"/>
          </a:xfrm>
          <a:custGeom>
            <a:rect b="b" l="l" r="r" t="t"/>
            <a:pathLst>
              <a:path extrusionOk="0" h="21600" w="21600">
                <a:moveTo>
                  <a:pt x="13503" y="0"/>
                </a:moveTo>
                <a:lnTo>
                  <a:pt x="2690" y="0"/>
                </a:lnTo>
                <a:cubicBezTo>
                  <a:pt x="1242" y="0"/>
                  <a:pt x="0" y="993"/>
                  <a:pt x="0" y="2152"/>
                </a:cubicBezTo>
                <a:lnTo>
                  <a:pt x="0" y="19448"/>
                </a:lnTo>
                <a:cubicBezTo>
                  <a:pt x="0" y="20607"/>
                  <a:pt x="1164" y="21600"/>
                  <a:pt x="2690" y="21600"/>
                </a:cubicBezTo>
                <a:lnTo>
                  <a:pt x="18910" y="21600"/>
                </a:lnTo>
                <a:cubicBezTo>
                  <a:pt x="20358" y="21600"/>
                  <a:pt x="21600" y="20607"/>
                  <a:pt x="21600" y="19448"/>
                </a:cubicBezTo>
                <a:lnTo>
                  <a:pt x="21600" y="6476"/>
                </a:lnTo>
                <a:lnTo>
                  <a:pt x="13503" y="0"/>
                </a:lnTo>
                <a:close/>
                <a:moveTo>
                  <a:pt x="16194" y="17338"/>
                </a:moveTo>
                <a:lnTo>
                  <a:pt x="5406" y="17338"/>
                </a:lnTo>
                <a:lnTo>
                  <a:pt x="5406" y="15186"/>
                </a:lnTo>
                <a:lnTo>
                  <a:pt x="16194" y="15186"/>
                </a:lnTo>
                <a:lnTo>
                  <a:pt x="16194" y="17338"/>
                </a:lnTo>
                <a:close/>
                <a:moveTo>
                  <a:pt x="16194" y="13014"/>
                </a:moveTo>
                <a:lnTo>
                  <a:pt x="5406" y="13014"/>
                </a:lnTo>
                <a:lnTo>
                  <a:pt x="5406" y="10862"/>
                </a:lnTo>
                <a:lnTo>
                  <a:pt x="16194" y="10862"/>
                </a:lnTo>
                <a:lnTo>
                  <a:pt x="16194" y="13014"/>
                </a:lnTo>
                <a:close/>
                <a:moveTo>
                  <a:pt x="12184" y="7593"/>
                </a:moveTo>
                <a:lnTo>
                  <a:pt x="12184" y="1634"/>
                </a:lnTo>
                <a:lnTo>
                  <a:pt x="19634" y="7593"/>
                </a:lnTo>
                <a:lnTo>
                  <a:pt x="12184" y="7593"/>
                </a:ln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49" name="Google Shape;249;p24"/>
          <p:cNvSpPr/>
          <p:nvPr/>
        </p:nvSpPr>
        <p:spPr>
          <a:xfrm>
            <a:off x="6851943" y="880047"/>
            <a:ext cx="248832" cy="310392"/>
          </a:xfrm>
          <a:custGeom>
            <a:rect b="b" l="l" r="r" t="t"/>
            <a:pathLst>
              <a:path extrusionOk="0" h="21600" w="21600">
                <a:moveTo>
                  <a:pt x="13503" y="0"/>
                </a:moveTo>
                <a:lnTo>
                  <a:pt x="2690" y="0"/>
                </a:lnTo>
                <a:cubicBezTo>
                  <a:pt x="1242" y="0"/>
                  <a:pt x="0" y="993"/>
                  <a:pt x="0" y="2152"/>
                </a:cubicBezTo>
                <a:lnTo>
                  <a:pt x="0" y="19448"/>
                </a:lnTo>
                <a:cubicBezTo>
                  <a:pt x="0" y="20607"/>
                  <a:pt x="1164" y="21600"/>
                  <a:pt x="2690" y="21600"/>
                </a:cubicBezTo>
                <a:lnTo>
                  <a:pt x="18910" y="21600"/>
                </a:lnTo>
                <a:cubicBezTo>
                  <a:pt x="20358" y="21600"/>
                  <a:pt x="21600" y="20607"/>
                  <a:pt x="21600" y="19448"/>
                </a:cubicBezTo>
                <a:lnTo>
                  <a:pt x="21600" y="6476"/>
                </a:lnTo>
                <a:lnTo>
                  <a:pt x="13503" y="0"/>
                </a:lnTo>
                <a:close/>
                <a:moveTo>
                  <a:pt x="16194" y="17338"/>
                </a:moveTo>
                <a:lnTo>
                  <a:pt x="5406" y="17338"/>
                </a:lnTo>
                <a:lnTo>
                  <a:pt x="5406" y="15186"/>
                </a:lnTo>
                <a:lnTo>
                  <a:pt x="16194" y="15186"/>
                </a:lnTo>
                <a:lnTo>
                  <a:pt x="16194" y="17338"/>
                </a:lnTo>
                <a:close/>
                <a:moveTo>
                  <a:pt x="16194" y="13014"/>
                </a:moveTo>
                <a:lnTo>
                  <a:pt x="5406" y="13014"/>
                </a:lnTo>
                <a:lnTo>
                  <a:pt x="5406" y="10862"/>
                </a:lnTo>
                <a:lnTo>
                  <a:pt x="16194" y="10862"/>
                </a:lnTo>
                <a:lnTo>
                  <a:pt x="16194" y="13014"/>
                </a:lnTo>
                <a:close/>
                <a:moveTo>
                  <a:pt x="12184" y="7593"/>
                </a:moveTo>
                <a:lnTo>
                  <a:pt x="12184" y="1634"/>
                </a:lnTo>
                <a:lnTo>
                  <a:pt x="19634" y="7593"/>
                </a:lnTo>
                <a:lnTo>
                  <a:pt x="12184" y="7593"/>
                </a:ln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50" name="Google Shape;250;p24"/>
          <p:cNvSpPr/>
          <p:nvPr/>
        </p:nvSpPr>
        <p:spPr>
          <a:xfrm>
            <a:off x="7203493" y="880047"/>
            <a:ext cx="248832" cy="310392"/>
          </a:xfrm>
          <a:custGeom>
            <a:rect b="b" l="l" r="r" t="t"/>
            <a:pathLst>
              <a:path extrusionOk="0" h="21600" w="21600">
                <a:moveTo>
                  <a:pt x="13503" y="0"/>
                </a:moveTo>
                <a:lnTo>
                  <a:pt x="2690" y="0"/>
                </a:lnTo>
                <a:cubicBezTo>
                  <a:pt x="1242" y="0"/>
                  <a:pt x="0" y="993"/>
                  <a:pt x="0" y="2152"/>
                </a:cubicBezTo>
                <a:lnTo>
                  <a:pt x="0" y="19448"/>
                </a:lnTo>
                <a:cubicBezTo>
                  <a:pt x="0" y="20607"/>
                  <a:pt x="1164" y="21600"/>
                  <a:pt x="2690" y="21600"/>
                </a:cubicBezTo>
                <a:lnTo>
                  <a:pt x="18910" y="21600"/>
                </a:lnTo>
                <a:cubicBezTo>
                  <a:pt x="20358" y="21600"/>
                  <a:pt x="21600" y="20607"/>
                  <a:pt x="21600" y="19448"/>
                </a:cubicBezTo>
                <a:lnTo>
                  <a:pt x="21600" y="6476"/>
                </a:lnTo>
                <a:lnTo>
                  <a:pt x="13503" y="0"/>
                </a:lnTo>
                <a:close/>
                <a:moveTo>
                  <a:pt x="16194" y="17338"/>
                </a:moveTo>
                <a:lnTo>
                  <a:pt x="5406" y="17338"/>
                </a:lnTo>
                <a:lnTo>
                  <a:pt x="5406" y="15186"/>
                </a:lnTo>
                <a:lnTo>
                  <a:pt x="16194" y="15186"/>
                </a:lnTo>
                <a:lnTo>
                  <a:pt x="16194" y="17338"/>
                </a:lnTo>
                <a:close/>
                <a:moveTo>
                  <a:pt x="16194" y="13014"/>
                </a:moveTo>
                <a:lnTo>
                  <a:pt x="5406" y="13014"/>
                </a:lnTo>
                <a:lnTo>
                  <a:pt x="5406" y="10862"/>
                </a:lnTo>
                <a:lnTo>
                  <a:pt x="16194" y="10862"/>
                </a:lnTo>
                <a:lnTo>
                  <a:pt x="16194" y="13014"/>
                </a:lnTo>
                <a:close/>
                <a:moveTo>
                  <a:pt x="12184" y="7593"/>
                </a:moveTo>
                <a:lnTo>
                  <a:pt x="12184" y="1634"/>
                </a:lnTo>
                <a:lnTo>
                  <a:pt x="19634" y="7593"/>
                </a:lnTo>
                <a:lnTo>
                  <a:pt x="12184" y="7593"/>
                </a:ln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51" name="Google Shape;251;p24"/>
          <p:cNvSpPr/>
          <p:nvPr/>
        </p:nvSpPr>
        <p:spPr>
          <a:xfrm>
            <a:off x="6124118" y="1301872"/>
            <a:ext cx="248832" cy="310392"/>
          </a:xfrm>
          <a:custGeom>
            <a:rect b="b" l="l" r="r" t="t"/>
            <a:pathLst>
              <a:path extrusionOk="0" h="21600" w="21600">
                <a:moveTo>
                  <a:pt x="13503" y="0"/>
                </a:moveTo>
                <a:lnTo>
                  <a:pt x="2690" y="0"/>
                </a:lnTo>
                <a:cubicBezTo>
                  <a:pt x="1242" y="0"/>
                  <a:pt x="0" y="993"/>
                  <a:pt x="0" y="2152"/>
                </a:cubicBezTo>
                <a:lnTo>
                  <a:pt x="0" y="19448"/>
                </a:lnTo>
                <a:cubicBezTo>
                  <a:pt x="0" y="20607"/>
                  <a:pt x="1164" y="21600"/>
                  <a:pt x="2690" y="21600"/>
                </a:cubicBezTo>
                <a:lnTo>
                  <a:pt x="18910" y="21600"/>
                </a:lnTo>
                <a:cubicBezTo>
                  <a:pt x="20358" y="21600"/>
                  <a:pt x="21600" y="20607"/>
                  <a:pt x="21600" y="19448"/>
                </a:cubicBezTo>
                <a:lnTo>
                  <a:pt x="21600" y="6476"/>
                </a:lnTo>
                <a:lnTo>
                  <a:pt x="13503" y="0"/>
                </a:lnTo>
                <a:close/>
                <a:moveTo>
                  <a:pt x="16194" y="17338"/>
                </a:moveTo>
                <a:lnTo>
                  <a:pt x="5406" y="17338"/>
                </a:lnTo>
                <a:lnTo>
                  <a:pt x="5406" y="15186"/>
                </a:lnTo>
                <a:lnTo>
                  <a:pt x="16194" y="15186"/>
                </a:lnTo>
                <a:lnTo>
                  <a:pt x="16194" y="17338"/>
                </a:lnTo>
                <a:close/>
                <a:moveTo>
                  <a:pt x="16194" y="13014"/>
                </a:moveTo>
                <a:lnTo>
                  <a:pt x="5406" y="13014"/>
                </a:lnTo>
                <a:lnTo>
                  <a:pt x="5406" y="10862"/>
                </a:lnTo>
                <a:lnTo>
                  <a:pt x="16194" y="10862"/>
                </a:lnTo>
                <a:lnTo>
                  <a:pt x="16194" y="13014"/>
                </a:lnTo>
                <a:close/>
                <a:moveTo>
                  <a:pt x="12184" y="7593"/>
                </a:moveTo>
                <a:lnTo>
                  <a:pt x="12184" y="1634"/>
                </a:lnTo>
                <a:lnTo>
                  <a:pt x="19634" y="7593"/>
                </a:lnTo>
                <a:lnTo>
                  <a:pt x="12184" y="7593"/>
                </a:ln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52" name="Google Shape;252;p24"/>
          <p:cNvSpPr/>
          <p:nvPr/>
        </p:nvSpPr>
        <p:spPr>
          <a:xfrm>
            <a:off x="6475668" y="1301872"/>
            <a:ext cx="248832" cy="310392"/>
          </a:xfrm>
          <a:custGeom>
            <a:rect b="b" l="l" r="r" t="t"/>
            <a:pathLst>
              <a:path extrusionOk="0" h="21600" w="21600">
                <a:moveTo>
                  <a:pt x="13503" y="0"/>
                </a:moveTo>
                <a:lnTo>
                  <a:pt x="2690" y="0"/>
                </a:lnTo>
                <a:cubicBezTo>
                  <a:pt x="1242" y="0"/>
                  <a:pt x="0" y="993"/>
                  <a:pt x="0" y="2152"/>
                </a:cubicBezTo>
                <a:lnTo>
                  <a:pt x="0" y="19448"/>
                </a:lnTo>
                <a:cubicBezTo>
                  <a:pt x="0" y="20607"/>
                  <a:pt x="1164" y="21600"/>
                  <a:pt x="2690" y="21600"/>
                </a:cubicBezTo>
                <a:lnTo>
                  <a:pt x="18910" y="21600"/>
                </a:lnTo>
                <a:cubicBezTo>
                  <a:pt x="20358" y="21600"/>
                  <a:pt x="21600" y="20607"/>
                  <a:pt x="21600" y="19448"/>
                </a:cubicBezTo>
                <a:lnTo>
                  <a:pt x="21600" y="6476"/>
                </a:lnTo>
                <a:lnTo>
                  <a:pt x="13503" y="0"/>
                </a:lnTo>
                <a:close/>
                <a:moveTo>
                  <a:pt x="16194" y="17338"/>
                </a:moveTo>
                <a:lnTo>
                  <a:pt x="5406" y="17338"/>
                </a:lnTo>
                <a:lnTo>
                  <a:pt x="5406" y="15186"/>
                </a:lnTo>
                <a:lnTo>
                  <a:pt x="16194" y="15186"/>
                </a:lnTo>
                <a:lnTo>
                  <a:pt x="16194" y="17338"/>
                </a:lnTo>
                <a:close/>
                <a:moveTo>
                  <a:pt x="16194" y="13014"/>
                </a:moveTo>
                <a:lnTo>
                  <a:pt x="5406" y="13014"/>
                </a:lnTo>
                <a:lnTo>
                  <a:pt x="5406" y="10862"/>
                </a:lnTo>
                <a:lnTo>
                  <a:pt x="16194" y="10862"/>
                </a:lnTo>
                <a:lnTo>
                  <a:pt x="16194" y="13014"/>
                </a:lnTo>
                <a:close/>
                <a:moveTo>
                  <a:pt x="12184" y="7593"/>
                </a:moveTo>
                <a:lnTo>
                  <a:pt x="12184" y="1634"/>
                </a:lnTo>
                <a:lnTo>
                  <a:pt x="19634" y="7593"/>
                </a:lnTo>
                <a:lnTo>
                  <a:pt x="12184" y="7593"/>
                </a:ln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53" name="Google Shape;253;p24"/>
          <p:cNvSpPr/>
          <p:nvPr/>
        </p:nvSpPr>
        <p:spPr>
          <a:xfrm>
            <a:off x="6851943" y="1301872"/>
            <a:ext cx="248832" cy="310392"/>
          </a:xfrm>
          <a:custGeom>
            <a:rect b="b" l="l" r="r" t="t"/>
            <a:pathLst>
              <a:path extrusionOk="0" h="21600" w="21600">
                <a:moveTo>
                  <a:pt x="13503" y="0"/>
                </a:moveTo>
                <a:lnTo>
                  <a:pt x="2690" y="0"/>
                </a:lnTo>
                <a:cubicBezTo>
                  <a:pt x="1242" y="0"/>
                  <a:pt x="0" y="993"/>
                  <a:pt x="0" y="2152"/>
                </a:cubicBezTo>
                <a:lnTo>
                  <a:pt x="0" y="19448"/>
                </a:lnTo>
                <a:cubicBezTo>
                  <a:pt x="0" y="20607"/>
                  <a:pt x="1164" y="21600"/>
                  <a:pt x="2690" y="21600"/>
                </a:cubicBezTo>
                <a:lnTo>
                  <a:pt x="18910" y="21600"/>
                </a:lnTo>
                <a:cubicBezTo>
                  <a:pt x="20358" y="21600"/>
                  <a:pt x="21600" y="20607"/>
                  <a:pt x="21600" y="19448"/>
                </a:cubicBezTo>
                <a:lnTo>
                  <a:pt x="21600" y="6476"/>
                </a:lnTo>
                <a:lnTo>
                  <a:pt x="13503" y="0"/>
                </a:lnTo>
                <a:close/>
                <a:moveTo>
                  <a:pt x="16194" y="17338"/>
                </a:moveTo>
                <a:lnTo>
                  <a:pt x="5406" y="17338"/>
                </a:lnTo>
                <a:lnTo>
                  <a:pt x="5406" y="15186"/>
                </a:lnTo>
                <a:lnTo>
                  <a:pt x="16194" y="15186"/>
                </a:lnTo>
                <a:lnTo>
                  <a:pt x="16194" y="17338"/>
                </a:lnTo>
                <a:close/>
                <a:moveTo>
                  <a:pt x="16194" y="13014"/>
                </a:moveTo>
                <a:lnTo>
                  <a:pt x="5406" y="13014"/>
                </a:lnTo>
                <a:lnTo>
                  <a:pt x="5406" y="10862"/>
                </a:lnTo>
                <a:lnTo>
                  <a:pt x="16194" y="10862"/>
                </a:lnTo>
                <a:lnTo>
                  <a:pt x="16194" y="13014"/>
                </a:lnTo>
                <a:close/>
                <a:moveTo>
                  <a:pt x="12184" y="7593"/>
                </a:moveTo>
                <a:lnTo>
                  <a:pt x="12184" y="1634"/>
                </a:lnTo>
                <a:lnTo>
                  <a:pt x="19634" y="7593"/>
                </a:lnTo>
                <a:lnTo>
                  <a:pt x="12184" y="7593"/>
                </a:ln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54" name="Google Shape;254;p24"/>
          <p:cNvSpPr/>
          <p:nvPr/>
        </p:nvSpPr>
        <p:spPr>
          <a:xfrm>
            <a:off x="7203493" y="1301872"/>
            <a:ext cx="248832" cy="310392"/>
          </a:xfrm>
          <a:custGeom>
            <a:rect b="b" l="l" r="r" t="t"/>
            <a:pathLst>
              <a:path extrusionOk="0" h="21600" w="21600">
                <a:moveTo>
                  <a:pt x="13503" y="0"/>
                </a:moveTo>
                <a:lnTo>
                  <a:pt x="2690" y="0"/>
                </a:lnTo>
                <a:cubicBezTo>
                  <a:pt x="1242" y="0"/>
                  <a:pt x="0" y="993"/>
                  <a:pt x="0" y="2152"/>
                </a:cubicBezTo>
                <a:lnTo>
                  <a:pt x="0" y="19448"/>
                </a:lnTo>
                <a:cubicBezTo>
                  <a:pt x="0" y="20607"/>
                  <a:pt x="1164" y="21600"/>
                  <a:pt x="2690" y="21600"/>
                </a:cubicBezTo>
                <a:lnTo>
                  <a:pt x="18910" y="21600"/>
                </a:lnTo>
                <a:cubicBezTo>
                  <a:pt x="20358" y="21600"/>
                  <a:pt x="21600" y="20607"/>
                  <a:pt x="21600" y="19448"/>
                </a:cubicBezTo>
                <a:lnTo>
                  <a:pt x="21600" y="6476"/>
                </a:lnTo>
                <a:lnTo>
                  <a:pt x="13503" y="0"/>
                </a:lnTo>
                <a:close/>
                <a:moveTo>
                  <a:pt x="16194" y="17338"/>
                </a:moveTo>
                <a:lnTo>
                  <a:pt x="5406" y="17338"/>
                </a:lnTo>
                <a:lnTo>
                  <a:pt x="5406" y="15186"/>
                </a:lnTo>
                <a:lnTo>
                  <a:pt x="16194" y="15186"/>
                </a:lnTo>
                <a:lnTo>
                  <a:pt x="16194" y="17338"/>
                </a:lnTo>
                <a:close/>
                <a:moveTo>
                  <a:pt x="16194" y="13014"/>
                </a:moveTo>
                <a:lnTo>
                  <a:pt x="5406" y="13014"/>
                </a:lnTo>
                <a:lnTo>
                  <a:pt x="5406" y="10862"/>
                </a:lnTo>
                <a:lnTo>
                  <a:pt x="16194" y="10862"/>
                </a:lnTo>
                <a:lnTo>
                  <a:pt x="16194" y="13014"/>
                </a:lnTo>
                <a:close/>
                <a:moveTo>
                  <a:pt x="12184" y="7593"/>
                </a:moveTo>
                <a:lnTo>
                  <a:pt x="12184" y="1634"/>
                </a:lnTo>
                <a:lnTo>
                  <a:pt x="19634" y="7593"/>
                </a:lnTo>
                <a:lnTo>
                  <a:pt x="12184" y="7593"/>
                </a:ln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55" name="Google Shape;255;p24"/>
          <p:cNvSpPr/>
          <p:nvPr/>
        </p:nvSpPr>
        <p:spPr>
          <a:xfrm>
            <a:off x="7555050" y="880047"/>
            <a:ext cx="1243500" cy="732300"/>
          </a:xfrm>
          <a:prstGeom prst="roundRect">
            <a:avLst>
              <a:gd fmla="val 50000" name="adj"/>
            </a:avLst>
          </a:prstGeom>
          <a:solidFill>
            <a:schemeClr val="lt1"/>
          </a:solidFill>
          <a:ln cap="flat" cmpd="sng" w="19050">
            <a:solidFill>
              <a:srgbClr val="1E1E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1A1A1A"/>
                </a:solidFill>
                <a:latin typeface="Google Sans"/>
                <a:ea typeface="Google Sans"/>
                <a:cs typeface="Google Sans"/>
                <a:sym typeface="Google Sans"/>
              </a:rPr>
              <a:t>Generated</a:t>
            </a:r>
            <a:endParaRPr sz="1000">
              <a:solidFill>
                <a:srgbClr val="1A1A1A"/>
              </a:solidFill>
              <a:latin typeface="Google Sans"/>
              <a:ea typeface="Google Sans"/>
              <a:cs typeface="Google Sans"/>
              <a:sym typeface="Google Sans"/>
            </a:endParaRPr>
          </a:p>
          <a:p>
            <a:pPr indent="0" lvl="0" marL="0" rtl="0" algn="ctr">
              <a:spcBef>
                <a:spcPts val="0"/>
              </a:spcBef>
              <a:spcAft>
                <a:spcPts val="0"/>
              </a:spcAft>
              <a:buNone/>
            </a:pPr>
            <a:r>
              <a:rPr lang="en" sz="1000">
                <a:solidFill>
                  <a:srgbClr val="1A1A1A"/>
                </a:solidFill>
                <a:latin typeface="Google Sans"/>
                <a:ea typeface="Google Sans"/>
                <a:cs typeface="Google Sans"/>
                <a:sym typeface="Google Sans"/>
              </a:rPr>
              <a:t>video information</a:t>
            </a:r>
            <a:endParaRPr sz="1000">
              <a:solidFill>
                <a:srgbClr val="1A1A1A"/>
              </a:solidFill>
              <a:latin typeface="Google Sans"/>
              <a:ea typeface="Google Sans"/>
              <a:cs typeface="Google Sans"/>
              <a:sym typeface="Google Sans"/>
            </a:endParaRPr>
          </a:p>
        </p:txBody>
      </p:sp>
      <p:pic>
        <p:nvPicPr>
          <p:cNvPr id="256" name="Google Shape;256;p24"/>
          <p:cNvPicPr preferRelativeResize="0"/>
          <p:nvPr/>
        </p:nvPicPr>
        <p:blipFill>
          <a:blip r:embed="rId3">
            <a:alphaModFix/>
          </a:blip>
          <a:stretch>
            <a:fillRect/>
          </a:stretch>
        </p:blipFill>
        <p:spPr>
          <a:xfrm>
            <a:off x="272025" y="1047773"/>
            <a:ext cx="5192850" cy="2489788"/>
          </a:xfrm>
          <a:prstGeom prst="rect">
            <a:avLst/>
          </a:prstGeom>
          <a:noFill/>
          <a:ln>
            <a:noFill/>
          </a:ln>
        </p:spPr>
      </p:pic>
      <p:pic>
        <p:nvPicPr>
          <p:cNvPr id="257" name="Google Shape;257;p24"/>
          <p:cNvPicPr preferRelativeResize="0"/>
          <p:nvPr/>
        </p:nvPicPr>
        <p:blipFill>
          <a:blip r:embed="rId4">
            <a:alphaModFix/>
          </a:blip>
          <a:stretch>
            <a:fillRect/>
          </a:stretch>
        </p:blipFill>
        <p:spPr>
          <a:xfrm>
            <a:off x="5931955" y="2710245"/>
            <a:ext cx="2791925" cy="2157705"/>
          </a:xfrm>
          <a:prstGeom prst="rect">
            <a:avLst/>
          </a:prstGeom>
          <a:noFill/>
          <a:ln>
            <a:noFill/>
          </a:ln>
        </p:spPr>
      </p:pic>
      <p:sp>
        <p:nvSpPr>
          <p:cNvPr id="258" name="Google Shape;258;p24"/>
          <p:cNvSpPr txBox="1"/>
          <p:nvPr/>
        </p:nvSpPr>
        <p:spPr>
          <a:xfrm>
            <a:off x="272025" y="4504050"/>
            <a:ext cx="5297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dk2"/>
                </a:solidFill>
                <a:latin typeface="Google Sans"/>
                <a:ea typeface="Google Sans"/>
                <a:cs typeface="Google Sans"/>
                <a:sym typeface="Google Sans"/>
              </a:rPr>
              <a:t>https://cloud.google.com/vertex-ai/generative-ai/docs/embeddings/get-text-embeddings</a:t>
            </a:r>
            <a:endParaRPr i="1" sz="800">
              <a:solidFill>
                <a:schemeClr val="dk2"/>
              </a:solidFill>
              <a:latin typeface="Google Sans"/>
              <a:ea typeface="Google Sans"/>
              <a:cs typeface="Google Sans"/>
              <a:sym typeface="Google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5"/>
          <p:cNvSpPr/>
          <p:nvPr/>
        </p:nvSpPr>
        <p:spPr>
          <a:xfrm>
            <a:off x="332200" y="323700"/>
            <a:ext cx="8457000" cy="615000"/>
          </a:xfrm>
          <a:prstGeom prst="roundRect">
            <a:avLst>
              <a:gd fmla="val 50000" name="adj"/>
            </a:avLst>
          </a:prstGeom>
          <a:solidFill>
            <a:schemeClr val="lt1"/>
          </a:solidFill>
          <a:ln cap="flat" cmpd="sng" w="19050">
            <a:solidFill>
              <a:srgbClr val="1E1E1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rgbClr val="1E1E1E"/>
                </a:solidFill>
                <a:latin typeface="Google Sans"/>
                <a:ea typeface="Google Sans"/>
                <a:cs typeface="Google Sans"/>
                <a:sym typeface="Google Sans"/>
              </a:rPr>
              <a:t>Architecture Content-Based Raw Shorts Videos</a:t>
            </a:r>
            <a:endParaRPr>
              <a:solidFill>
                <a:srgbClr val="1E1E1E"/>
              </a:solidFill>
              <a:latin typeface="Roboto Mono Light"/>
              <a:ea typeface="Roboto Mono Light"/>
              <a:cs typeface="Roboto Mono Light"/>
              <a:sym typeface="Roboto Mono Light"/>
            </a:endParaRPr>
          </a:p>
        </p:txBody>
      </p:sp>
      <p:sp>
        <p:nvSpPr>
          <p:cNvPr id="264" name="Google Shape;264;p25"/>
          <p:cNvSpPr/>
          <p:nvPr/>
        </p:nvSpPr>
        <p:spPr>
          <a:xfrm>
            <a:off x="2222150" y="1336375"/>
            <a:ext cx="1944900" cy="716400"/>
          </a:xfrm>
          <a:prstGeom prst="roundRect">
            <a:avLst>
              <a:gd fmla="val 18087" name="adj"/>
            </a:avLst>
          </a:prstGeom>
          <a:solidFill>
            <a:srgbClr val="5CDB6D"/>
          </a:solidFill>
          <a:ln cap="flat" cmpd="sng" w="19050">
            <a:solidFill>
              <a:srgbClr val="1E1E1E"/>
            </a:solidFill>
            <a:prstDash val="solid"/>
            <a:round/>
            <a:headEnd len="sm" w="sm" type="none"/>
            <a:tailEnd len="sm" w="sm" type="none"/>
          </a:ln>
        </p:spPr>
        <p:txBody>
          <a:bodyPr anchorCtr="0" anchor="ctr" bIns="91425" lIns="182875" spcFirstLastPara="1" rIns="91425" wrap="square" tIns="91425">
            <a:noAutofit/>
          </a:bodyPr>
          <a:lstStyle/>
          <a:p>
            <a:pPr indent="0" lvl="0" marL="0" rtl="0" algn="ctr">
              <a:spcBef>
                <a:spcPts val="0"/>
              </a:spcBef>
              <a:spcAft>
                <a:spcPts val="0"/>
              </a:spcAft>
              <a:buNone/>
            </a:pPr>
            <a:r>
              <a:rPr lang="en" sz="1500">
                <a:solidFill>
                  <a:srgbClr val="1E1E1E"/>
                </a:solidFill>
                <a:latin typeface="Google Sans"/>
                <a:ea typeface="Google Sans"/>
                <a:cs typeface="Google Sans"/>
                <a:sym typeface="Google Sans"/>
              </a:rPr>
              <a:t>Feature Extraction</a:t>
            </a:r>
            <a:endParaRPr sz="1500">
              <a:solidFill>
                <a:srgbClr val="1E1E1E"/>
              </a:solidFill>
              <a:latin typeface="Google Sans"/>
              <a:ea typeface="Google Sans"/>
              <a:cs typeface="Google Sans"/>
              <a:sym typeface="Google Sans"/>
            </a:endParaRPr>
          </a:p>
        </p:txBody>
      </p:sp>
      <p:sp>
        <p:nvSpPr>
          <p:cNvPr id="265" name="Google Shape;265;p25"/>
          <p:cNvSpPr/>
          <p:nvPr/>
        </p:nvSpPr>
        <p:spPr>
          <a:xfrm>
            <a:off x="4694891" y="1336375"/>
            <a:ext cx="2193900" cy="716400"/>
          </a:xfrm>
          <a:prstGeom prst="roundRect">
            <a:avLst>
              <a:gd fmla="val 18087" name="adj"/>
            </a:avLst>
          </a:prstGeom>
          <a:solidFill>
            <a:srgbClr val="C3ECF6"/>
          </a:solidFill>
          <a:ln cap="flat" cmpd="sng" w="19050">
            <a:solidFill>
              <a:srgbClr val="1E1E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1E1E1E"/>
                </a:solidFill>
                <a:latin typeface="Google Sans"/>
                <a:ea typeface="Google Sans"/>
                <a:cs typeface="Google Sans"/>
                <a:sym typeface="Google Sans"/>
              </a:rPr>
              <a:t>Gemini</a:t>
            </a:r>
            <a:endParaRPr sz="1500">
              <a:solidFill>
                <a:srgbClr val="1E1E1E"/>
              </a:solidFill>
              <a:latin typeface="Google Sans"/>
              <a:ea typeface="Google Sans"/>
              <a:cs typeface="Google Sans"/>
              <a:sym typeface="Google Sans"/>
            </a:endParaRPr>
          </a:p>
          <a:p>
            <a:pPr indent="0" lvl="0" marL="0" rtl="0" algn="ctr">
              <a:spcBef>
                <a:spcPts val="0"/>
              </a:spcBef>
              <a:spcAft>
                <a:spcPts val="0"/>
              </a:spcAft>
              <a:buNone/>
            </a:pPr>
            <a:r>
              <a:rPr lang="en" sz="1500">
                <a:solidFill>
                  <a:srgbClr val="1E1E1E"/>
                </a:solidFill>
                <a:latin typeface="Google Sans"/>
                <a:ea typeface="Google Sans"/>
                <a:cs typeface="Google Sans"/>
                <a:sym typeface="Google Sans"/>
              </a:rPr>
              <a:t>Video Understanding</a:t>
            </a:r>
            <a:endParaRPr sz="1500">
              <a:solidFill>
                <a:srgbClr val="1E1E1E"/>
              </a:solidFill>
              <a:latin typeface="Google Sans"/>
              <a:ea typeface="Google Sans"/>
              <a:cs typeface="Google Sans"/>
              <a:sym typeface="Google Sans"/>
            </a:endParaRPr>
          </a:p>
        </p:txBody>
      </p:sp>
      <p:sp>
        <p:nvSpPr>
          <p:cNvPr id="266" name="Google Shape;266;p25"/>
          <p:cNvSpPr/>
          <p:nvPr/>
        </p:nvSpPr>
        <p:spPr>
          <a:xfrm>
            <a:off x="4671199" y="2538575"/>
            <a:ext cx="2241300" cy="716400"/>
          </a:xfrm>
          <a:prstGeom prst="roundRect">
            <a:avLst>
              <a:gd fmla="val 18087" name="adj"/>
            </a:avLst>
          </a:prstGeom>
          <a:solidFill>
            <a:srgbClr val="C3ECF6"/>
          </a:solidFill>
          <a:ln cap="flat" cmpd="sng" w="19050">
            <a:solidFill>
              <a:srgbClr val="1E1E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1E1E1E"/>
                </a:solidFill>
                <a:latin typeface="Google Sans"/>
                <a:ea typeface="Google Sans"/>
                <a:cs typeface="Google Sans"/>
                <a:sym typeface="Google Sans"/>
              </a:rPr>
              <a:t>Convert to Embedding</a:t>
            </a:r>
            <a:endParaRPr sz="1500">
              <a:solidFill>
                <a:srgbClr val="1E1E1E"/>
              </a:solidFill>
              <a:latin typeface="Google Sans"/>
              <a:ea typeface="Google Sans"/>
              <a:cs typeface="Google Sans"/>
              <a:sym typeface="Google Sans"/>
            </a:endParaRPr>
          </a:p>
        </p:txBody>
      </p:sp>
      <p:sp>
        <p:nvSpPr>
          <p:cNvPr id="267" name="Google Shape;267;p25"/>
          <p:cNvSpPr/>
          <p:nvPr/>
        </p:nvSpPr>
        <p:spPr>
          <a:xfrm>
            <a:off x="7647092" y="1336363"/>
            <a:ext cx="1243500" cy="716400"/>
          </a:xfrm>
          <a:prstGeom prst="roundRect">
            <a:avLst>
              <a:gd fmla="val 18087" name="adj"/>
            </a:avLst>
          </a:prstGeom>
          <a:solidFill>
            <a:srgbClr val="C3ECF6"/>
          </a:solidFill>
          <a:ln cap="flat" cmpd="sng" w="19050">
            <a:solidFill>
              <a:srgbClr val="1E1E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1E1E1E"/>
                </a:solidFill>
                <a:latin typeface="Google Sans"/>
                <a:ea typeface="Google Sans"/>
                <a:cs typeface="Google Sans"/>
                <a:sym typeface="Google Sans"/>
              </a:rPr>
              <a:t>Video Info</a:t>
            </a:r>
            <a:endParaRPr sz="1500">
              <a:solidFill>
                <a:srgbClr val="1E1E1E"/>
              </a:solidFill>
              <a:latin typeface="Google Sans"/>
              <a:ea typeface="Google Sans"/>
              <a:cs typeface="Google Sans"/>
              <a:sym typeface="Google Sans"/>
            </a:endParaRPr>
          </a:p>
        </p:txBody>
      </p:sp>
      <p:sp>
        <p:nvSpPr>
          <p:cNvPr id="268" name="Google Shape;268;p25"/>
          <p:cNvSpPr/>
          <p:nvPr/>
        </p:nvSpPr>
        <p:spPr>
          <a:xfrm>
            <a:off x="2265656" y="3942875"/>
            <a:ext cx="1857900" cy="716400"/>
          </a:xfrm>
          <a:prstGeom prst="roundRect">
            <a:avLst>
              <a:gd fmla="val 18087" name="adj"/>
            </a:avLst>
          </a:prstGeom>
          <a:solidFill>
            <a:srgbClr val="F8D8D8"/>
          </a:solidFill>
          <a:ln cap="flat" cmpd="sng" w="19050">
            <a:solidFill>
              <a:srgbClr val="1E1E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1E1E1E"/>
                </a:solidFill>
                <a:latin typeface="Google Sans"/>
                <a:ea typeface="Google Sans"/>
                <a:cs typeface="Google Sans"/>
                <a:sym typeface="Google Sans"/>
              </a:rPr>
              <a:t>API</a:t>
            </a:r>
            <a:endParaRPr sz="1500">
              <a:solidFill>
                <a:srgbClr val="1E1E1E"/>
              </a:solidFill>
              <a:latin typeface="Google Sans"/>
              <a:ea typeface="Google Sans"/>
              <a:cs typeface="Google Sans"/>
              <a:sym typeface="Google Sans"/>
            </a:endParaRPr>
          </a:p>
        </p:txBody>
      </p:sp>
      <p:cxnSp>
        <p:nvCxnSpPr>
          <p:cNvPr id="269" name="Google Shape;269;p25"/>
          <p:cNvCxnSpPr>
            <a:stCxn id="270" idx="3"/>
            <a:endCxn id="264" idx="1"/>
          </p:cNvCxnSpPr>
          <p:nvPr/>
        </p:nvCxnSpPr>
        <p:spPr>
          <a:xfrm>
            <a:off x="1574500" y="1694575"/>
            <a:ext cx="647700" cy="0"/>
          </a:xfrm>
          <a:prstGeom prst="straightConnector1">
            <a:avLst/>
          </a:prstGeom>
          <a:noFill/>
          <a:ln cap="flat" cmpd="sng" w="19050">
            <a:solidFill>
              <a:schemeClr val="accent4"/>
            </a:solidFill>
            <a:prstDash val="solid"/>
            <a:round/>
            <a:headEnd len="med" w="med" type="none"/>
            <a:tailEnd len="med" w="med" type="stealth"/>
          </a:ln>
        </p:spPr>
      </p:cxnSp>
      <p:cxnSp>
        <p:nvCxnSpPr>
          <p:cNvPr id="271" name="Google Shape;271;p25"/>
          <p:cNvCxnSpPr>
            <a:stCxn id="265" idx="3"/>
            <a:endCxn id="267" idx="1"/>
          </p:cNvCxnSpPr>
          <p:nvPr/>
        </p:nvCxnSpPr>
        <p:spPr>
          <a:xfrm>
            <a:off x="6888791" y="1694575"/>
            <a:ext cx="758400" cy="0"/>
          </a:xfrm>
          <a:prstGeom prst="straightConnector1">
            <a:avLst/>
          </a:prstGeom>
          <a:noFill/>
          <a:ln cap="flat" cmpd="sng" w="19050">
            <a:solidFill>
              <a:schemeClr val="accent1"/>
            </a:solidFill>
            <a:prstDash val="solid"/>
            <a:round/>
            <a:headEnd len="med" w="med" type="none"/>
            <a:tailEnd len="med" w="med" type="stealth"/>
          </a:ln>
        </p:spPr>
      </p:cxnSp>
      <p:cxnSp>
        <p:nvCxnSpPr>
          <p:cNvPr id="272" name="Google Shape;272;p25"/>
          <p:cNvCxnSpPr>
            <a:stCxn id="266" idx="3"/>
            <a:endCxn id="267" idx="2"/>
          </p:cNvCxnSpPr>
          <p:nvPr/>
        </p:nvCxnSpPr>
        <p:spPr>
          <a:xfrm flipH="1" rot="10800000">
            <a:off x="6912499" y="2052875"/>
            <a:ext cx="1356300" cy="843900"/>
          </a:xfrm>
          <a:prstGeom prst="bentConnector2">
            <a:avLst/>
          </a:prstGeom>
          <a:noFill/>
          <a:ln cap="flat" cmpd="sng" w="19050">
            <a:solidFill>
              <a:schemeClr val="accent1"/>
            </a:solidFill>
            <a:prstDash val="solid"/>
            <a:round/>
            <a:headEnd len="med" w="med" type="stealth"/>
            <a:tailEnd len="med" w="med" type="none"/>
          </a:ln>
        </p:spPr>
      </p:cxnSp>
      <p:cxnSp>
        <p:nvCxnSpPr>
          <p:cNvPr id="273" name="Google Shape;273;p25"/>
          <p:cNvCxnSpPr>
            <a:stCxn id="268" idx="3"/>
          </p:cNvCxnSpPr>
          <p:nvPr/>
        </p:nvCxnSpPr>
        <p:spPr>
          <a:xfrm>
            <a:off x="4123556" y="4301075"/>
            <a:ext cx="1068900" cy="0"/>
          </a:xfrm>
          <a:prstGeom prst="straightConnector1">
            <a:avLst/>
          </a:prstGeom>
          <a:noFill/>
          <a:ln cap="flat" cmpd="sng" w="19050">
            <a:solidFill>
              <a:schemeClr val="accent3"/>
            </a:solidFill>
            <a:prstDash val="solid"/>
            <a:round/>
            <a:headEnd len="med" w="med" type="none"/>
            <a:tailEnd len="med" w="med" type="stealth"/>
          </a:ln>
        </p:spPr>
      </p:cxnSp>
      <p:sp>
        <p:nvSpPr>
          <p:cNvPr id="274" name="Google Shape;274;p25"/>
          <p:cNvSpPr/>
          <p:nvPr/>
        </p:nvSpPr>
        <p:spPr>
          <a:xfrm>
            <a:off x="2222151" y="2538575"/>
            <a:ext cx="1944900" cy="716400"/>
          </a:xfrm>
          <a:prstGeom prst="roundRect">
            <a:avLst>
              <a:gd fmla="val 18087" name="adj"/>
            </a:avLst>
          </a:prstGeom>
          <a:solidFill>
            <a:srgbClr val="57CAFF"/>
          </a:solidFill>
          <a:ln cap="flat" cmpd="sng" w="19050">
            <a:solidFill>
              <a:srgbClr val="1E1E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1E1E1E"/>
                </a:solidFill>
                <a:latin typeface="Google Sans"/>
                <a:ea typeface="Google Sans"/>
                <a:cs typeface="Google Sans"/>
                <a:sym typeface="Google Sans"/>
              </a:rPr>
              <a:t>Store to DB</a:t>
            </a:r>
            <a:endParaRPr sz="1500">
              <a:solidFill>
                <a:srgbClr val="1E1E1E"/>
              </a:solidFill>
              <a:latin typeface="Google Sans"/>
              <a:ea typeface="Google Sans"/>
              <a:cs typeface="Google Sans"/>
              <a:sym typeface="Google Sans"/>
            </a:endParaRPr>
          </a:p>
        </p:txBody>
      </p:sp>
      <p:sp>
        <p:nvSpPr>
          <p:cNvPr id="270" name="Google Shape;270;p25"/>
          <p:cNvSpPr/>
          <p:nvPr/>
        </p:nvSpPr>
        <p:spPr>
          <a:xfrm>
            <a:off x="112600" y="1170325"/>
            <a:ext cx="1461900" cy="1048500"/>
          </a:xfrm>
          <a:prstGeom prst="rect">
            <a:avLst/>
          </a:prstGeom>
          <a:solidFill>
            <a:schemeClr val="lt2"/>
          </a:solid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275" name="Google Shape;275;p25"/>
          <p:cNvSpPr/>
          <p:nvPr/>
        </p:nvSpPr>
        <p:spPr>
          <a:xfrm>
            <a:off x="268317" y="136858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76" name="Google Shape;276;p25"/>
          <p:cNvSpPr/>
          <p:nvPr/>
        </p:nvSpPr>
        <p:spPr>
          <a:xfrm>
            <a:off x="268317" y="172773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77" name="Google Shape;277;p25"/>
          <p:cNvSpPr/>
          <p:nvPr/>
        </p:nvSpPr>
        <p:spPr>
          <a:xfrm>
            <a:off x="568392" y="136858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78" name="Google Shape;278;p25"/>
          <p:cNvSpPr/>
          <p:nvPr/>
        </p:nvSpPr>
        <p:spPr>
          <a:xfrm>
            <a:off x="568392" y="172773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79" name="Google Shape;279;p25"/>
          <p:cNvSpPr/>
          <p:nvPr/>
        </p:nvSpPr>
        <p:spPr>
          <a:xfrm>
            <a:off x="868467" y="136858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80" name="Google Shape;280;p25"/>
          <p:cNvSpPr/>
          <p:nvPr/>
        </p:nvSpPr>
        <p:spPr>
          <a:xfrm>
            <a:off x="868467" y="172773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81" name="Google Shape;281;p25"/>
          <p:cNvSpPr/>
          <p:nvPr/>
        </p:nvSpPr>
        <p:spPr>
          <a:xfrm>
            <a:off x="1168542" y="136858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82" name="Google Shape;282;p25"/>
          <p:cNvSpPr/>
          <p:nvPr/>
        </p:nvSpPr>
        <p:spPr>
          <a:xfrm>
            <a:off x="1168542" y="172773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83" name="Google Shape;283;p25"/>
          <p:cNvSpPr txBox="1"/>
          <p:nvPr/>
        </p:nvSpPr>
        <p:spPr>
          <a:xfrm>
            <a:off x="166369" y="2271525"/>
            <a:ext cx="1461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A1A1A"/>
                </a:solidFill>
                <a:latin typeface="Google Sans"/>
                <a:ea typeface="Google Sans"/>
                <a:cs typeface="Google Sans"/>
                <a:sym typeface="Google Sans"/>
              </a:rPr>
              <a:t>Shorts Videos</a:t>
            </a:r>
            <a:endParaRPr sz="1000">
              <a:solidFill>
                <a:srgbClr val="1A1A1A"/>
              </a:solidFill>
              <a:latin typeface="Google Sans"/>
              <a:ea typeface="Google Sans"/>
              <a:cs typeface="Google Sans"/>
              <a:sym typeface="Google Sans"/>
            </a:endParaRPr>
          </a:p>
          <a:p>
            <a:pPr indent="0" lvl="0" marL="0" rtl="0" algn="ctr">
              <a:spcBef>
                <a:spcPts val="0"/>
              </a:spcBef>
              <a:spcAft>
                <a:spcPts val="0"/>
              </a:spcAft>
              <a:buNone/>
            </a:pPr>
            <a:r>
              <a:rPr lang="en" sz="1000">
                <a:solidFill>
                  <a:srgbClr val="1A1A1A"/>
                </a:solidFill>
                <a:latin typeface="Google Sans"/>
                <a:ea typeface="Google Sans"/>
                <a:cs typeface="Google Sans"/>
                <a:sym typeface="Google Sans"/>
              </a:rPr>
              <a:t>(Raw Files)</a:t>
            </a:r>
            <a:endParaRPr sz="1000">
              <a:solidFill>
                <a:srgbClr val="1A1A1A"/>
              </a:solidFill>
              <a:latin typeface="Google Sans"/>
              <a:ea typeface="Google Sans"/>
              <a:cs typeface="Google Sans"/>
              <a:sym typeface="Google Sans"/>
            </a:endParaRPr>
          </a:p>
        </p:txBody>
      </p:sp>
      <p:cxnSp>
        <p:nvCxnSpPr>
          <p:cNvPr id="284" name="Google Shape;284;p25"/>
          <p:cNvCxnSpPr>
            <a:stCxn id="264" idx="3"/>
            <a:endCxn id="265" idx="1"/>
          </p:cNvCxnSpPr>
          <p:nvPr/>
        </p:nvCxnSpPr>
        <p:spPr>
          <a:xfrm>
            <a:off x="4167050" y="1694575"/>
            <a:ext cx="527700" cy="0"/>
          </a:xfrm>
          <a:prstGeom prst="straightConnector1">
            <a:avLst/>
          </a:prstGeom>
          <a:noFill/>
          <a:ln cap="flat" cmpd="sng" w="19050">
            <a:solidFill>
              <a:schemeClr val="accent4"/>
            </a:solidFill>
            <a:prstDash val="solid"/>
            <a:round/>
            <a:headEnd len="med" w="med" type="none"/>
            <a:tailEnd len="med" w="med" type="stealth"/>
          </a:ln>
        </p:spPr>
      </p:cxnSp>
      <p:cxnSp>
        <p:nvCxnSpPr>
          <p:cNvPr id="285" name="Google Shape;285;p25"/>
          <p:cNvCxnSpPr>
            <a:stCxn id="266" idx="1"/>
            <a:endCxn id="274" idx="3"/>
          </p:cNvCxnSpPr>
          <p:nvPr/>
        </p:nvCxnSpPr>
        <p:spPr>
          <a:xfrm rot="10800000">
            <a:off x="4167199" y="2896775"/>
            <a:ext cx="504000" cy="0"/>
          </a:xfrm>
          <a:prstGeom prst="straightConnector1">
            <a:avLst/>
          </a:prstGeom>
          <a:noFill/>
          <a:ln cap="flat" cmpd="sng" w="19050">
            <a:solidFill>
              <a:schemeClr val="accent1"/>
            </a:solidFill>
            <a:prstDash val="solid"/>
            <a:round/>
            <a:headEnd len="med" w="med" type="none"/>
            <a:tailEnd len="med" w="med" type="stealth"/>
          </a:ln>
        </p:spPr>
      </p:cxnSp>
      <p:cxnSp>
        <p:nvCxnSpPr>
          <p:cNvPr id="286" name="Google Shape;286;p25"/>
          <p:cNvCxnSpPr>
            <a:stCxn id="274" idx="2"/>
            <a:endCxn id="268" idx="0"/>
          </p:cNvCxnSpPr>
          <p:nvPr/>
        </p:nvCxnSpPr>
        <p:spPr>
          <a:xfrm>
            <a:off x="3194601" y="3254975"/>
            <a:ext cx="0" cy="687900"/>
          </a:xfrm>
          <a:prstGeom prst="straightConnector1">
            <a:avLst/>
          </a:prstGeom>
          <a:noFill/>
          <a:ln cap="flat" cmpd="sng" w="19050">
            <a:solidFill>
              <a:schemeClr val="accent1"/>
            </a:solidFill>
            <a:prstDash val="solid"/>
            <a:round/>
            <a:headEnd len="med" w="med" type="none"/>
            <a:tailEnd len="med" w="med" type="stealth"/>
          </a:ln>
        </p:spPr>
      </p:cxnSp>
      <p:grpSp>
        <p:nvGrpSpPr>
          <p:cNvPr id="287" name="Google Shape;287;p25"/>
          <p:cNvGrpSpPr/>
          <p:nvPr/>
        </p:nvGrpSpPr>
        <p:grpSpPr>
          <a:xfrm>
            <a:off x="5302694" y="4023643"/>
            <a:ext cx="372215" cy="372215"/>
            <a:chOff x="0" y="0"/>
            <a:chExt cx="992574" cy="992574"/>
          </a:xfrm>
        </p:grpSpPr>
        <p:sp>
          <p:nvSpPr>
            <p:cNvPr id="288" name="Google Shape;288;p25"/>
            <p:cNvSpPr/>
            <p:nvPr/>
          </p:nvSpPr>
          <p:spPr>
            <a:xfrm>
              <a:off x="352545" y="702344"/>
              <a:ext cx="287563" cy="83825"/>
            </a:xfrm>
            <a:custGeom>
              <a:rect b="b" l="l" r="r" t="t"/>
              <a:pathLst>
                <a:path extrusionOk="0" h="20917" w="21195">
                  <a:moveTo>
                    <a:pt x="18777" y="888"/>
                  </a:moveTo>
                  <a:cubicBezTo>
                    <a:pt x="16506" y="6975"/>
                    <a:pt x="13770" y="10313"/>
                    <a:pt x="10626" y="10313"/>
                  </a:cubicBezTo>
                  <a:cubicBezTo>
                    <a:pt x="7482" y="10313"/>
                    <a:pt x="4688" y="6975"/>
                    <a:pt x="2417" y="888"/>
                  </a:cubicBezTo>
                  <a:cubicBezTo>
                    <a:pt x="1777" y="-683"/>
                    <a:pt x="787" y="-94"/>
                    <a:pt x="263" y="2066"/>
                  </a:cubicBezTo>
                  <a:cubicBezTo>
                    <a:pt x="-203" y="4226"/>
                    <a:pt x="-28" y="7564"/>
                    <a:pt x="612" y="9332"/>
                  </a:cubicBezTo>
                  <a:cubicBezTo>
                    <a:pt x="3407" y="16401"/>
                    <a:pt x="7016" y="20917"/>
                    <a:pt x="10626" y="20917"/>
                  </a:cubicBezTo>
                  <a:cubicBezTo>
                    <a:pt x="14236" y="20917"/>
                    <a:pt x="17787" y="16990"/>
                    <a:pt x="20582" y="9724"/>
                  </a:cubicBezTo>
                  <a:cubicBezTo>
                    <a:pt x="21222" y="8153"/>
                    <a:pt x="21397" y="4815"/>
                    <a:pt x="20931" y="2655"/>
                  </a:cubicBezTo>
                  <a:cubicBezTo>
                    <a:pt x="20407" y="-94"/>
                    <a:pt x="19417" y="-683"/>
                    <a:pt x="18777" y="888"/>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89" name="Google Shape;289;p25"/>
            <p:cNvSpPr/>
            <p:nvPr/>
          </p:nvSpPr>
          <p:spPr>
            <a:xfrm>
              <a:off x="307820" y="472233"/>
              <a:ext cx="83268" cy="83268"/>
            </a:xfrm>
            <a:custGeom>
              <a:rect b="b" l="l" r="r" t="t"/>
              <a:pathLst>
                <a:path extrusionOk="0" h="21600" w="21600">
                  <a:moveTo>
                    <a:pt x="21600" y="10699"/>
                  </a:moveTo>
                  <a:cubicBezTo>
                    <a:pt x="21600" y="12718"/>
                    <a:pt x="21196" y="14333"/>
                    <a:pt x="20187" y="16150"/>
                  </a:cubicBezTo>
                  <a:cubicBezTo>
                    <a:pt x="19178" y="17764"/>
                    <a:pt x="17764" y="19178"/>
                    <a:pt x="16150" y="20187"/>
                  </a:cubicBezTo>
                  <a:cubicBezTo>
                    <a:pt x="14333" y="21196"/>
                    <a:pt x="12718" y="21600"/>
                    <a:pt x="10901" y="21600"/>
                  </a:cubicBezTo>
                  <a:cubicBezTo>
                    <a:pt x="8882" y="21600"/>
                    <a:pt x="7065" y="21196"/>
                    <a:pt x="5450" y="20187"/>
                  </a:cubicBezTo>
                  <a:cubicBezTo>
                    <a:pt x="3634" y="19178"/>
                    <a:pt x="2422" y="17764"/>
                    <a:pt x="1413" y="16150"/>
                  </a:cubicBezTo>
                  <a:cubicBezTo>
                    <a:pt x="404" y="14333"/>
                    <a:pt x="0" y="12516"/>
                    <a:pt x="0" y="10699"/>
                  </a:cubicBezTo>
                  <a:cubicBezTo>
                    <a:pt x="0" y="8680"/>
                    <a:pt x="404" y="7065"/>
                    <a:pt x="1413" y="5450"/>
                  </a:cubicBezTo>
                  <a:cubicBezTo>
                    <a:pt x="2422" y="3634"/>
                    <a:pt x="3634" y="2422"/>
                    <a:pt x="5450" y="1413"/>
                  </a:cubicBezTo>
                  <a:cubicBezTo>
                    <a:pt x="7065" y="404"/>
                    <a:pt x="8882" y="0"/>
                    <a:pt x="10901" y="0"/>
                  </a:cubicBezTo>
                  <a:cubicBezTo>
                    <a:pt x="12718" y="0"/>
                    <a:pt x="14333" y="404"/>
                    <a:pt x="16150" y="1413"/>
                  </a:cubicBezTo>
                  <a:cubicBezTo>
                    <a:pt x="17764" y="2422"/>
                    <a:pt x="19178" y="3634"/>
                    <a:pt x="20187" y="5450"/>
                  </a:cubicBezTo>
                  <a:cubicBezTo>
                    <a:pt x="21196" y="7065"/>
                    <a:pt x="21600" y="8882"/>
                    <a:pt x="21600" y="10699"/>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90" name="Google Shape;290;p25"/>
            <p:cNvSpPr/>
            <p:nvPr/>
          </p:nvSpPr>
          <p:spPr>
            <a:xfrm>
              <a:off x="0" y="0"/>
              <a:ext cx="992574" cy="992574"/>
            </a:xfrm>
            <a:custGeom>
              <a:rect b="b" l="l" r="r" t="t"/>
              <a:pathLst>
                <a:path extrusionOk="0" h="21600" w="21600">
                  <a:moveTo>
                    <a:pt x="10809" y="0"/>
                  </a:moveTo>
                  <a:cubicBezTo>
                    <a:pt x="4827" y="0"/>
                    <a:pt x="0" y="4827"/>
                    <a:pt x="0" y="10809"/>
                  </a:cubicBezTo>
                  <a:cubicBezTo>
                    <a:pt x="0" y="16790"/>
                    <a:pt x="4827" y="21600"/>
                    <a:pt x="10809" y="21600"/>
                  </a:cubicBezTo>
                  <a:cubicBezTo>
                    <a:pt x="16773" y="21600"/>
                    <a:pt x="21600" y="16790"/>
                    <a:pt x="21600" y="10809"/>
                  </a:cubicBezTo>
                  <a:cubicBezTo>
                    <a:pt x="21600" y="4827"/>
                    <a:pt x="16773" y="0"/>
                    <a:pt x="10809" y="0"/>
                  </a:cubicBezTo>
                  <a:close/>
                  <a:moveTo>
                    <a:pt x="17997" y="13343"/>
                  </a:moveTo>
                  <a:cubicBezTo>
                    <a:pt x="17015" y="16687"/>
                    <a:pt x="14153" y="19169"/>
                    <a:pt x="10757" y="19169"/>
                  </a:cubicBezTo>
                  <a:cubicBezTo>
                    <a:pt x="7344" y="19169"/>
                    <a:pt x="4482" y="16739"/>
                    <a:pt x="3517" y="13343"/>
                  </a:cubicBezTo>
                  <a:cubicBezTo>
                    <a:pt x="2448" y="13239"/>
                    <a:pt x="1620" y="12274"/>
                    <a:pt x="1620" y="11050"/>
                  </a:cubicBezTo>
                  <a:cubicBezTo>
                    <a:pt x="1620" y="9878"/>
                    <a:pt x="2344" y="8964"/>
                    <a:pt x="3362" y="8809"/>
                  </a:cubicBezTo>
                  <a:cubicBezTo>
                    <a:pt x="5258" y="7499"/>
                    <a:pt x="7016" y="5654"/>
                    <a:pt x="7016" y="4241"/>
                  </a:cubicBezTo>
                  <a:cubicBezTo>
                    <a:pt x="8481" y="6620"/>
                    <a:pt x="12688" y="8912"/>
                    <a:pt x="17704" y="8809"/>
                  </a:cubicBezTo>
                  <a:lnTo>
                    <a:pt x="17997" y="8757"/>
                  </a:lnTo>
                  <a:cubicBezTo>
                    <a:pt x="19152" y="8757"/>
                    <a:pt x="20083" y="9792"/>
                    <a:pt x="20083" y="11050"/>
                  </a:cubicBezTo>
                  <a:cubicBezTo>
                    <a:pt x="20031" y="12308"/>
                    <a:pt x="19118" y="13343"/>
                    <a:pt x="17997" y="13343"/>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91" name="Google Shape;291;p25"/>
            <p:cNvSpPr/>
            <p:nvPr/>
          </p:nvSpPr>
          <p:spPr>
            <a:xfrm>
              <a:off x="598156" y="472233"/>
              <a:ext cx="83268" cy="83268"/>
            </a:xfrm>
            <a:custGeom>
              <a:rect b="b" l="l" r="r" t="t"/>
              <a:pathLst>
                <a:path extrusionOk="0" h="21600" w="21600">
                  <a:moveTo>
                    <a:pt x="21600" y="10699"/>
                  </a:moveTo>
                  <a:cubicBezTo>
                    <a:pt x="21600" y="12718"/>
                    <a:pt x="21196" y="14333"/>
                    <a:pt x="20187" y="16150"/>
                  </a:cubicBezTo>
                  <a:cubicBezTo>
                    <a:pt x="19178" y="17764"/>
                    <a:pt x="17966" y="19178"/>
                    <a:pt x="16150" y="20187"/>
                  </a:cubicBezTo>
                  <a:cubicBezTo>
                    <a:pt x="14535" y="21196"/>
                    <a:pt x="12718" y="21600"/>
                    <a:pt x="10699" y="21600"/>
                  </a:cubicBezTo>
                  <a:cubicBezTo>
                    <a:pt x="8882" y="21600"/>
                    <a:pt x="7267" y="21196"/>
                    <a:pt x="5450" y="20187"/>
                  </a:cubicBezTo>
                  <a:cubicBezTo>
                    <a:pt x="3836" y="19178"/>
                    <a:pt x="2422" y="17764"/>
                    <a:pt x="1413" y="16150"/>
                  </a:cubicBezTo>
                  <a:cubicBezTo>
                    <a:pt x="404" y="14333"/>
                    <a:pt x="0" y="12516"/>
                    <a:pt x="0" y="10699"/>
                  </a:cubicBezTo>
                  <a:cubicBezTo>
                    <a:pt x="0" y="8680"/>
                    <a:pt x="404" y="7065"/>
                    <a:pt x="1413" y="5450"/>
                  </a:cubicBezTo>
                  <a:cubicBezTo>
                    <a:pt x="2422" y="3634"/>
                    <a:pt x="3836" y="2422"/>
                    <a:pt x="5450" y="1413"/>
                  </a:cubicBezTo>
                  <a:cubicBezTo>
                    <a:pt x="7267" y="404"/>
                    <a:pt x="8882" y="0"/>
                    <a:pt x="10699" y="0"/>
                  </a:cubicBezTo>
                  <a:cubicBezTo>
                    <a:pt x="12718" y="0"/>
                    <a:pt x="14535" y="404"/>
                    <a:pt x="16150" y="1413"/>
                  </a:cubicBezTo>
                  <a:cubicBezTo>
                    <a:pt x="17966" y="2422"/>
                    <a:pt x="19178" y="3634"/>
                    <a:pt x="20187" y="5450"/>
                  </a:cubicBezTo>
                  <a:cubicBezTo>
                    <a:pt x="21196" y="7065"/>
                    <a:pt x="21600" y="8882"/>
                    <a:pt x="21600" y="10699"/>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grpSp>
      <p:grpSp>
        <p:nvGrpSpPr>
          <p:cNvPr id="292" name="Google Shape;292;p25"/>
          <p:cNvGrpSpPr/>
          <p:nvPr/>
        </p:nvGrpSpPr>
        <p:grpSpPr>
          <a:xfrm>
            <a:off x="5735694" y="3740768"/>
            <a:ext cx="372215" cy="372215"/>
            <a:chOff x="0" y="0"/>
            <a:chExt cx="992574" cy="992574"/>
          </a:xfrm>
        </p:grpSpPr>
        <p:sp>
          <p:nvSpPr>
            <p:cNvPr id="293" name="Google Shape;293;p25"/>
            <p:cNvSpPr/>
            <p:nvPr/>
          </p:nvSpPr>
          <p:spPr>
            <a:xfrm>
              <a:off x="352545" y="702344"/>
              <a:ext cx="287563" cy="83825"/>
            </a:xfrm>
            <a:custGeom>
              <a:rect b="b" l="l" r="r" t="t"/>
              <a:pathLst>
                <a:path extrusionOk="0" h="20917" w="21195">
                  <a:moveTo>
                    <a:pt x="18777" y="888"/>
                  </a:moveTo>
                  <a:cubicBezTo>
                    <a:pt x="16506" y="6975"/>
                    <a:pt x="13770" y="10313"/>
                    <a:pt x="10626" y="10313"/>
                  </a:cubicBezTo>
                  <a:cubicBezTo>
                    <a:pt x="7482" y="10313"/>
                    <a:pt x="4688" y="6975"/>
                    <a:pt x="2417" y="888"/>
                  </a:cubicBezTo>
                  <a:cubicBezTo>
                    <a:pt x="1777" y="-683"/>
                    <a:pt x="787" y="-94"/>
                    <a:pt x="263" y="2066"/>
                  </a:cubicBezTo>
                  <a:cubicBezTo>
                    <a:pt x="-203" y="4226"/>
                    <a:pt x="-28" y="7564"/>
                    <a:pt x="612" y="9332"/>
                  </a:cubicBezTo>
                  <a:cubicBezTo>
                    <a:pt x="3407" y="16401"/>
                    <a:pt x="7016" y="20917"/>
                    <a:pt x="10626" y="20917"/>
                  </a:cubicBezTo>
                  <a:cubicBezTo>
                    <a:pt x="14236" y="20917"/>
                    <a:pt x="17787" y="16990"/>
                    <a:pt x="20582" y="9724"/>
                  </a:cubicBezTo>
                  <a:cubicBezTo>
                    <a:pt x="21222" y="8153"/>
                    <a:pt x="21397" y="4815"/>
                    <a:pt x="20931" y="2655"/>
                  </a:cubicBezTo>
                  <a:cubicBezTo>
                    <a:pt x="20407" y="-94"/>
                    <a:pt x="19417" y="-683"/>
                    <a:pt x="18777" y="888"/>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94" name="Google Shape;294;p25"/>
            <p:cNvSpPr/>
            <p:nvPr/>
          </p:nvSpPr>
          <p:spPr>
            <a:xfrm>
              <a:off x="307820" y="472233"/>
              <a:ext cx="83268" cy="83268"/>
            </a:xfrm>
            <a:custGeom>
              <a:rect b="b" l="l" r="r" t="t"/>
              <a:pathLst>
                <a:path extrusionOk="0" h="21600" w="21600">
                  <a:moveTo>
                    <a:pt x="21600" y="10699"/>
                  </a:moveTo>
                  <a:cubicBezTo>
                    <a:pt x="21600" y="12718"/>
                    <a:pt x="21196" y="14333"/>
                    <a:pt x="20187" y="16150"/>
                  </a:cubicBezTo>
                  <a:cubicBezTo>
                    <a:pt x="19178" y="17764"/>
                    <a:pt x="17764" y="19178"/>
                    <a:pt x="16150" y="20187"/>
                  </a:cubicBezTo>
                  <a:cubicBezTo>
                    <a:pt x="14333" y="21196"/>
                    <a:pt x="12718" y="21600"/>
                    <a:pt x="10901" y="21600"/>
                  </a:cubicBezTo>
                  <a:cubicBezTo>
                    <a:pt x="8882" y="21600"/>
                    <a:pt x="7065" y="21196"/>
                    <a:pt x="5450" y="20187"/>
                  </a:cubicBezTo>
                  <a:cubicBezTo>
                    <a:pt x="3634" y="19178"/>
                    <a:pt x="2422" y="17764"/>
                    <a:pt x="1413" y="16150"/>
                  </a:cubicBezTo>
                  <a:cubicBezTo>
                    <a:pt x="404" y="14333"/>
                    <a:pt x="0" y="12516"/>
                    <a:pt x="0" y="10699"/>
                  </a:cubicBezTo>
                  <a:cubicBezTo>
                    <a:pt x="0" y="8680"/>
                    <a:pt x="404" y="7065"/>
                    <a:pt x="1413" y="5450"/>
                  </a:cubicBezTo>
                  <a:cubicBezTo>
                    <a:pt x="2422" y="3634"/>
                    <a:pt x="3634" y="2422"/>
                    <a:pt x="5450" y="1413"/>
                  </a:cubicBezTo>
                  <a:cubicBezTo>
                    <a:pt x="7065" y="404"/>
                    <a:pt x="8882" y="0"/>
                    <a:pt x="10901" y="0"/>
                  </a:cubicBezTo>
                  <a:cubicBezTo>
                    <a:pt x="12718" y="0"/>
                    <a:pt x="14333" y="404"/>
                    <a:pt x="16150" y="1413"/>
                  </a:cubicBezTo>
                  <a:cubicBezTo>
                    <a:pt x="17764" y="2422"/>
                    <a:pt x="19178" y="3634"/>
                    <a:pt x="20187" y="5450"/>
                  </a:cubicBezTo>
                  <a:cubicBezTo>
                    <a:pt x="21196" y="7065"/>
                    <a:pt x="21600" y="8882"/>
                    <a:pt x="21600" y="10699"/>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95" name="Google Shape;295;p25"/>
            <p:cNvSpPr/>
            <p:nvPr/>
          </p:nvSpPr>
          <p:spPr>
            <a:xfrm>
              <a:off x="0" y="0"/>
              <a:ext cx="992574" cy="992574"/>
            </a:xfrm>
            <a:custGeom>
              <a:rect b="b" l="l" r="r" t="t"/>
              <a:pathLst>
                <a:path extrusionOk="0" h="21600" w="21600">
                  <a:moveTo>
                    <a:pt x="10809" y="0"/>
                  </a:moveTo>
                  <a:cubicBezTo>
                    <a:pt x="4827" y="0"/>
                    <a:pt x="0" y="4827"/>
                    <a:pt x="0" y="10809"/>
                  </a:cubicBezTo>
                  <a:cubicBezTo>
                    <a:pt x="0" y="16790"/>
                    <a:pt x="4827" y="21600"/>
                    <a:pt x="10809" y="21600"/>
                  </a:cubicBezTo>
                  <a:cubicBezTo>
                    <a:pt x="16773" y="21600"/>
                    <a:pt x="21600" y="16790"/>
                    <a:pt x="21600" y="10809"/>
                  </a:cubicBezTo>
                  <a:cubicBezTo>
                    <a:pt x="21600" y="4827"/>
                    <a:pt x="16773" y="0"/>
                    <a:pt x="10809" y="0"/>
                  </a:cubicBezTo>
                  <a:close/>
                  <a:moveTo>
                    <a:pt x="17997" y="13343"/>
                  </a:moveTo>
                  <a:cubicBezTo>
                    <a:pt x="17015" y="16687"/>
                    <a:pt x="14153" y="19169"/>
                    <a:pt x="10757" y="19169"/>
                  </a:cubicBezTo>
                  <a:cubicBezTo>
                    <a:pt x="7344" y="19169"/>
                    <a:pt x="4482" y="16739"/>
                    <a:pt x="3517" y="13343"/>
                  </a:cubicBezTo>
                  <a:cubicBezTo>
                    <a:pt x="2448" y="13239"/>
                    <a:pt x="1620" y="12274"/>
                    <a:pt x="1620" y="11050"/>
                  </a:cubicBezTo>
                  <a:cubicBezTo>
                    <a:pt x="1620" y="9878"/>
                    <a:pt x="2344" y="8964"/>
                    <a:pt x="3362" y="8809"/>
                  </a:cubicBezTo>
                  <a:cubicBezTo>
                    <a:pt x="5258" y="7499"/>
                    <a:pt x="7016" y="5654"/>
                    <a:pt x="7016" y="4241"/>
                  </a:cubicBezTo>
                  <a:cubicBezTo>
                    <a:pt x="8481" y="6620"/>
                    <a:pt x="12688" y="8912"/>
                    <a:pt x="17704" y="8809"/>
                  </a:cubicBezTo>
                  <a:lnTo>
                    <a:pt x="17997" y="8757"/>
                  </a:lnTo>
                  <a:cubicBezTo>
                    <a:pt x="19152" y="8757"/>
                    <a:pt x="20083" y="9792"/>
                    <a:pt x="20083" y="11050"/>
                  </a:cubicBezTo>
                  <a:cubicBezTo>
                    <a:pt x="20031" y="12308"/>
                    <a:pt x="19118" y="13343"/>
                    <a:pt x="17997" y="13343"/>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96" name="Google Shape;296;p25"/>
            <p:cNvSpPr/>
            <p:nvPr/>
          </p:nvSpPr>
          <p:spPr>
            <a:xfrm>
              <a:off x="598156" y="472233"/>
              <a:ext cx="83268" cy="83268"/>
            </a:xfrm>
            <a:custGeom>
              <a:rect b="b" l="l" r="r" t="t"/>
              <a:pathLst>
                <a:path extrusionOk="0" h="21600" w="21600">
                  <a:moveTo>
                    <a:pt x="21600" y="10699"/>
                  </a:moveTo>
                  <a:cubicBezTo>
                    <a:pt x="21600" y="12718"/>
                    <a:pt x="21196" y="14333"/>
                    <a:pt x="20187" y="16150"/>
                  </a:cubicBezTo>
                  <a:cubicBezTo>
                    <a:pt x="19178" y="17764"/>
                    <a:pt x="17966" y="19178"/>
                    <a:pt x="16150" y="20187"/>
                  </a:cubicBezTo>
                  <a:cubicBezTo>
                    <a:pt x="14535" y="21196"/>
                    <a:pt x="12718" y="21600"/>
                    <a:pt x="10699" y="21600"/>
                  </a:cubicBezTo>
                  <a:cubicBezTo>
                    <a:pt x="8882" y="21600"/>
                    <a:pt x="7267" y="21196"/>
                    <a:pt x="5450" y="20187"/>
                  </a:cubicBezTo>
                  <a:cubicBezTo>
                    <a:pt x="3836" y="19178"/>
                    <a:pt x="2422" y="17764"/>
                    <a:pt x="1413" y="16150"/>
                  </a:cubicBezTo>
                  <a:cubicBezTo>
                    <a:pt x="404" y="14333"/>
                    <a:pt x="0" y="12516"/>
                    <a:pt x="0" y="10699"/>
                  </a:cubicBezTo>
                  <a:cubicBezTo>
                    <a:pt x="0" y="8680"/>
                    <a:pt x="404" y="7065"/>
                    <a:pt x="1413" y="5450"/>
                  </a:cubicBezTo>
                  <a:cubicBezTo>
                    <a:pt x="2422" y="3634"/>
                    <a:pt x="3836" y="2422"/>
                    <a:pt x="5450" y="1413"/>
                  </a:cubicBezTo>
                  <a:cubicBezTo>
                    <a:pt x="7267" y="404"/>
                    <a:pt x="8882" y="0"/>
                    <a:pt x="10699" y="0"/>
                  </a:cubicBezTo>
                  <a:cubicBezTo>
                    <a:pt x="12718" y="0"/>
                    <a:pt x="14535" y="404"/>
                    <a:pt x="16150" y="1413"/>
                  </a:cubicBezTo>
                  <a:cubicBezTo>
                    <a:pt x="17966" y="2422"/>
                    <a:pt x="19178" y="3634"/>
                    <a:pt x="20187" y="5450"/>
                  </a:cubicBezTo>
                  <a:cubicBezTo>
                    <a:pt x="21196" y="7065"/>
                    <a:pt x="21600" y="8882"/>
                    <a:pt x="21600" y="10699"/>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grpSp>
      <p:grpSp>
        <p:nvGrpSpPr>
          <p:cNvPr id="297" name="Google Shape;297;p25"/>
          <p:cNvGrpSpPr/>
          <p:nvPr/>
        </p:nvGrpSpPr>
        <p:grpSpPr>
          <a:xfrm>
            <a:off x="5785144" y="4232818"/>
            <a:ext cx="372215" cy="372215"/>
            <a:chOff x="0" y="0"/>
            <a:chExt cx="992574" cy="992574"/>
          </a:xfrm>
        </p:grpSpPr>
        <p:sp>
          <p:nvSpPr>
            <p:cNvPr id="298" name="Google Shape;298;p25"/>
            <p:cNvSpPr/>
            <p:nvPr/>
          </p:nvSpPr>
          <p:spPr>
            <a:xfrm>
              <a:off x="352545" y="702344"/>
              <a:ext cx="287563" cy="83825"/>
            </a:xfrm>
            <a:custGeom>
              <a:rect b="b" l="l" r="r" t="t"/>
              <a:pathLst>
                <a:path extrusionOk="0" h="20917" w="21195">
                  <a:moveTo>
                    <a:pt x="18777" y="888"/>
                  </a:moveTo>
                  <a:cubicBezTo>
                    <a:pt x="16506" y="6975"/>
                    <a:pt x="13770" y="10313"/>
                    <a:pt x="10626" y="10313"/>
                  </a:cubicBezTo>
                  <a:cubicBezTo>
                    <a:pt x="7482" y="10313"/>
                    <a:pt x="4688" y="6975"/>
                    <a:pt x="2417" y="888"/>
                  </a:cubicBezTo>
                  <a:cubicBezTo>
                    <a:pt x="1777" y="-683"/>
                    <a:pt x="787" y="-94"/>
                    <a:pt x="263" y="2066"/>
                  </a:cubicBezTo>
                  <a:cubicBezTo>
                    <a:pt x="-203" y="4226"/>
                    <a:pt x="-28" y="7564"/>
                    <a:pt x="612" y="9332"/>
                  </a:cubicBezTo>
                  <a:cubicBezTo>
                    <a:pt x="3407" y="16401"/>
                    <a:pt x="7016" y="20917"/>
                    <a:pt x="10626" y="20917"/>
                  </a:cubicBezTo>
                  <a:cubicBezTo>
                    <a:pt x="14236" y="20917"/>
                    <a:pt x="17787" y="16990"/>
                    <a:pt x="20582" y="9724"/>
                  </a:cubicBezTo>
                  <a:cubicBezTo>
                    <a:pt x="21222" y="8153"/>
                    <a:pt x="21397" y="4815"/>
                    <a:pt x="20931" y="2655"/>
                  </a:cubicBezTo>
                  <a:cubicBezTo>
                    <a:pt x="20407" y="-94"/>
                    <a:pt x="19417" y="-683"/>
                    <a:pt x="18777" y="888"/>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99" name="Google Shape;299;p25"/>
            <p:cNvSpPr/>
            <p:nvPr/>
          </p:nvSpPr>
          <p:spPr>
            <a:xfrm>
              <a:off x="307820" y="472233"/>
              <a:ext cx="83268" cy="83268"/>
            </a:xfrm>
            <a:custGeom>
              <a:rect b="b" l="l" r="r" t="t"/>
              <a:pathLst>
                <a:path extrusionOk="0" h="21600" w="21600">
                  <a:moveTo>
                    <a:pt x="21600" y="10699"/>
                  </a:moveTo>
                  <a:cubicBezTo>
                    <a:pt x="21600" y="12718"/>
                    <a:pt x="21196" y="14333"/>
                    <a:pt x="20187" y="16150"/>
                  </a:cubicBezTo>
                  <a:cubicBezTo>
                    <a:pt x="19178" y="17764"/>
                    <a:pt x="17764" y="19178"/>
                    <a:pt x="16150" y="20187"/>
                  </a:cubicBezTo>
                  <a:cubicBezTo>
                    <a:pt x="14333" y="21196"/>
                    <a:pt x="12718" y="21600"/>
                    <a:pt x="10901" y="21600"/>
                  </a:cubicBezTo>
                  <a:cubicBezTo>
                    <a:pt x="8882" y="21600"/>
                    <a:pt x="7065" y="21196"/>
                    <a:pt x="5450" y="20187"/>
                  </a:cubicBezTo>
                  <a:cubicBezTo>
                    <a:pt x="3634" y="19178"/>
                    <a:pt x="2422" y="17764"/>
                    <a:pt x="1413" y="16150"/>
                  </a:cubicBezTo>
                  <a:cubicBezTo>
                    <a:pt x="404" y="14333"/>
                    <a:pt x="0" y="12516"/>
                    <a:pt x="0" y="10699"/>
                  </a:cubicBezTo>
                  <a:cubicBezTo>
                    <a:pt x="0" y="8680"/>
                    <a:pt x="404" y="7065"/>
                    <a:pt x="1413" y="5450"/>
                  </a:cubicBezTo>
                  <a:cubicBezTo>
                    <a:pt x="2422" y="3634"/>
                    <a:pt x="3634" y="2422"/>
                    <a:pt x="5450" y="1413"/>
                  </a:cubicBezTo>
                  <a:cubicBezTo>
                    <a:pt x="7065" y="404"/>
                    <a:pt x="8882" y="0"/>
                    <a:pt x="10901" y="0"/>
                  </a:cubicBezTo>
                  <a:cubicBezTo>
                    <a:pt x="12718" y="0"/>
                    <a:pt x="14333" y="404"/>
                    <a:pt x="16150" y="1413"/>
                  </a:cubicBezTo>
                  <a:cubicBezTo>
                    <a:pt x="17764" y="2422"/>
                    <a:pt x="19178" y="3634"/>
                    <a:pt x="20187" y="5450"/>
                  </a:cubicBezTo>
                  <a:cubicBezTo>
                    <a:pt x="21196" y="7065"/>
                    <a:pt x="21600" y="8882"/>
                    <a:pt x="21600" y="10699"/>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300" name="Google Shape;300;p25"/>
            <p:cNvSpPr/>
            <p:nvPr/>
          </p:nvSpPr>
          <p:spPr>
            <a:xfrm>
              <a:off x="0" y="0"/>
              <a:ext cx="992574" cy="992574"/>
            </a:xfrm>
            <a:custGeom>
              <a:rect b="b" l="l" r="r" t="t"/>
              <a:pathLst>
                <a:path extrusionOk="0" h="21600" w="21600">
                  <a:moveTo>
                    <a:pt x="10809" y="0"/>
                  </a:moveTo>
                  <a:cubicBezTo>
                    <a:pt x="4827" y="0"/>
                    <a:pt x="0" y="4827"/>
                    <a:pt x="0" y="10809"/>
                  </a:cubicBezTo>
                  <a:cubicBezTo>
                    <a:pt x="0" y="16790"/>
                    <a:pt x="4827" y="21600"/>
                    <a:pt x="10809" y="21600"/>
                  </a:cubicBezTo>
                  <a:cubicBezTo>
                    <a:pt x="16773" y="21600"/>
                    <a:pt x="21600" y="16790"/>
                    <a:pt x="21600" y="10809"/>
                  </a:cubicBezTo>
                  <a:cubicBezTo>
                    <a:pt x="21600" y="4827"/>
                    <a:pt x="16773" y="0"/>
                    <a:pt x="10809" y="0"/>
                  </a:cubicBezTo>
                  <a:close/>
                  <a:moveTo>
                    <a:pt x="17997" y="13343"/>
                  </a:moveTo>
                  <a:cubicBezTo>
                    <a:pt x="17015" y="16687"/>
                    <a:pt x="14153" y="19169"/>
                    <a:pt x="10757" y="19169"/>
                  </a:cubicBezTo>
                  <a:cubicBezTo>
                    <a:pt x="7344" y="19169"/>
                    <a:pt x="4482" y="16739"/>
                    <a:pt x="3517" y="13343"/>
                  </a:cubicBezTo>
                  <a:cubicBezTo>
                    <a:pt x="2448" y="13239"/>
                    <a:pt x="1620" y="12274"/>
                    <a:pt x="1620" y="11050"/>
                  </a:cubicBezTo>
                  <a:cubicBezTo>
                    <a:pt x="1620" y="9878"/>
                    <a:pt x="2344" y="8964"/>
                    <a:pt x="3362" y="8809"/>
                  </a:cubicBezTo>
                  <a:cubicBezTo>
                    <a:pt x="5258" y="7499"/>
                    <a:pt x="7016" y="5654"/>
                    <a:pt x="7016" y="4241"/>
                  </a:cubicBezTo>
                  <a:cubicBezTo>
                    <a:pt x="8481" y="6620"/>
                    <a:pt x="12688" y="8912"/>
                    <a:pt x="17704" y="8809"/>
                  </a:cubicBezTo>
                  <a:lnTo>
                    <a:pt x="17997" y="8757"/>
                  </a:lnTo>
                  <a:cubicBezTo>
                    <a:pt x="19152" y="8757"/>
                    <a:pt x="20083" y="9792"/>
                    <a:pt x="20083" y="11050"/>
                  </a:cubicBezTo>
                  <a:cubicBezTo>
                    <a:pt x="20031" y="12308"/>
                    <a:pt x="19118" y="13343"/>
                    <a:pt x="17997" y="13343"/>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301" name="Google Shape;301;p25"/>
            <p:cNvSpPr/>
            <p:nvPr/>
          </p:nvSpPr>
          <p:spPr>
            <a:xfrm>
              <a:off x="598156" y="472233"/>
              <a:ext cx="83268" cy="83268"/>
            </a:xfrm>
            <a:custGeom>
              <a:rect b="b" l="l" r="r" t="t"/>
              <a:pathLst>
                <a:path extrusionOk="0" h="21600" w="21600">
                  <a:moveTo>
                    <a:pt x="21600" y="10699"/>
                  </a:moveTo>
                  <a:cubicBezTo>
                    <a:pt x="21600" y="12718"/>
                    <a:pt x="21196" y="14333"/>
                    <a:pt x="20187" y="16150"/>
                  </a:cubicBezTo>
                  <a:cubicBezTo>
                    <a:pt x="19178" y="17764"/>
                    <a:pt x="17966" y="19178"/>
                    <a:pt x="16150" y="20187"/>
                  </a:cubicBezTo>
                  <a:cubicBezTo>
                    <a:pt x="14535" y="21196"/>
                    <a:pt x="12718" y="21600"/>
                    <a:pt x="10699" y="21600"/>
                  </a:cubicBezTo>
                  <a:cubicBezTo>
                    <a:pt x="8882" y="21600"/>
                    <a:pt x="7267" y="21196"/>
                    <a:pt x="5450" y="20187"/>
                  </a:cubicBezTo>
                  <a:cubicBezTo>
                    <a:pt x="3836" y="19178"/>
                    <a:pt x="2422" y="17764"/>
                    <a:pt x="1413" y="16150"/>
                  </a:cubicBezTo>
                  <a:cubicBezTo>
                    <a:pt x="404" y="14333"/>
                    <a:pt x="0" y="12516"/>
                    <a:pt x="0" y="10699"/>
                  </a:cubicBezTo>
                  <a:cubicBezTo>
                    <a:pt x="0" y="8680"/>
                    <a:pt x="404" y="7065"/>
                    <a:pt x="1413" y="5450"/>
                  </a:cubicBezTo>
                  <a:cubicBezTo>
                    <a:pt x="2422" y="3634"/>
                    <a:pt x="3836" y="2422"/>
                    <a:pt x="5450" y="1413"/>
                  </a:cubicBezTo>
                  <a:cubicBezTo>
                    <a:pt x="7267" y="404"/>
                    <a:pt x="8882" y="0"/>
                    <a:pt x="10699" y="0"/>
                  </a:cubicBezTo>
                  <a:cubicBezTo>
                    <a:pt x="12718" y="0"/>
                    <a:pt x="14535" y="404"/>
                    <a:pt x="16150" y="1413"/>
                  </a:cubicBezTo>
                  <a:cubicBezTo>
                    <a:pt x="17966" y="2422"/>
                    <a:pt x="19178" y="3634"/>
                    <a:pt x="20187" y="5450"/>
                  </a:cubicBezTo>
                  <a:cubicBezTo>
                    <a:pt x="21196" y="7065"/>
                    <a:pt x="21600" y="8882"/>
                    <a:pt x="21600" y="10699"/>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grpSp>
      <p:grpSp>
        <p:nvGrpSpPr>
          <p:cNvPr id="302" name="Google Shape;302;p25"/>
          <p:cNvGrpSpPr/>
          <p:nvPr/>
        </p:nvGrpSpPr>
        <p:grpSpPr>
          <a:xfrm>
            <a:off x="6168694" y="3979343"/>
            <a:ext cx="372215" cy="372215"/>
            <a:chOff x="0" y="0"/>
            <a:chExt cx="992574" cy="992574"/>
          </a:xfrm>
        </p:grpSpPr>
        <p:sp>
          <p:nvSpPr>
            <p:cNvPr id="303" name="Google Shape;303;p25"/>
            <p:cNvSpPr/>
            <p:nvPr/>
          </p:nvSpPr>
          <p:spPr>
            <a:xfrm>
              <a:off x="352545" y="702344"/>
              <a:ext cx="287563" cy="83825"/>
            </a:xfrm>
            <a:custGeom>
              <a:rect b="b" l="l" r="r" t="t"/>
              <a:pathLst>
                <a:path extrusionOk="0" h="20917" w="21195">
                  <a:moveTo>
                    <a:pt x="18777" y="888"/>
                  </a:moveTo>
                  <a:cubicBezTo>
                    <a:pt x="16506" y="6975"/>
                    <a:pt x="13770" y="10313"/>
                    <a:pt x="10626" y="10313"/>
                  </a:cubicBezTo>
                  <a:cubicBezTo>
                    <a:pt x="7482" y="10313"/>
                    <a:pt x="4688" y="6975"/>
                    <a:pt x="2417" y="888"/>
                  </a:cubicBezTo>
                  <a:cubicBezTo>
                    <a:pt x="1777" y="-683"/>
                    <a:pt x="787" y="-94"/>
                    <a:pt x="263" y="2066"/>
                  </a:cubicBezTo>
                  <a:cubicBezTo>
                    <a:pt x="-203" y="4226"/>
                    <a:pt x="-28" y="7564"/>
                    <a:pt x="612" y="9332"/>
                  </a:cubicBezTo>
                  <a:cubicBezTo>
                    <a:pt x="3407" y="16401"/>
                    <a:pt x="7016" y="20917"/>
                    <a:pt x="10626" y="20917"/>
                  </a:cubicBezTo>
                  <a:cubicBezTo>
                    <a:pt x="14236" y="20917"/>
                    <a:pt x="17787" y="16990"/>
                    <a:pt x="20582" y="9724"/>
                  </a:cubicBezTo>
                  <a:cubicBezTo>
                    <a:pt x="21222" y="8153"/>
                    <a:pt x="21397" y="4815"/>
                    <a:pt x="20931" y="2655"/>
                  </a:cubicBezTo>
                  <a:cubicBezTo>
                    <a:pt x="20407" y="-94"/>
                    <a:pt x="19417" y="-683"/>
                    <a:pt x="18777" y="888"/>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304" name="Google Shape;304;p25"/>
            <p:cNvSpPr/>
            <p:nvPr/>
          </p:nvSpPr>
          <p:spPr>
            <a:xfrm>
              <a:off x="307820" y="472233"/>
              <a:ext cx="83268" cy="83268"/>
            </a:xfrm>
            <a:custGeom>
              <a:rect b="b" l="l" r="r" t="t"/>
              <a:pathLst>
                <a:path extrusionOk="0" h="21600" w="21600">
                  <a:moveTo>
                    <a:pt x="21600" y="10699"/>
                  </a:moveTo>
                  <a:cubicBezTo>
                    <a:pt x="21600" y="12718"/>
                    <a:pt x="21196" y="14333"/>
                    <a:pt x="20187" y="16150"/>
                  </a:cubicBezTo>
                  <a:cubicBezTo>
                    <a:pt x="19178" y="17764"/>
                    <a:pt x="17764" y="19178"/>
                    <a:pt x="16150" y="20187"/>
                  </a:cubicBezTo>
                  <a:cubicBezTo>
                    <a:pt x="14333" y="21196"/>
                    <a:pt x="12718" y="21600"/>
                    <a:pt x="10901" y="21600"/>
                  </a:cubicBezTo>
                  <a:cubicBezTo>
                    <a:pt x="8882" y="21600"/>
                    <a:pt x="7065" y="21196"/>
                    <a:pt x="5450" y="20187"/>
                  </a:cubicBezTo>
                  <a:cubicBezTo>
                    <a:pt x="3634" y="19178"/>
                    <a:pt x="2422" y="17764"/>
                    <a:pt x="1413" y="16150"/>
                  </a:cubicBezTo>
                  <a:cubicBezTo>
                    <a:pt x="404" y="14333"/>
                    <a:pt x="0" y="12516"/>
                    <a:pt x="0" y="10699"/>
                  </a:cubicBezTo>
                  <a:cubicBezTo>
                    <a:pt x="0" y="8680"/>
                    <a:pt x="404" y="7065"/>
                    <a:pt x="1413" y="5450"/>
                  </a:cubicBezTo>
                  <a:cubicBezTo>
                    <a:pt x="2422" y="3634"/>
                    <a:pt x="3634" y="2422"/>
                    <a:pt x="5450" y="1413"/>
                  </a:cubicBezTo>
                  <a:cubicBezTo>
                    <a:pt x="7065" y="404"/>
                    <a:pt x="8882" y="0"/>
                    <a:pt x="10901" y="0"/>
                  </a:cubicBezTo>
                  <a:cubicBezTo>
                    <a:pt x="12718" y="0"/>
                    <a:pt x="14333" y="404"/>
                    <a:pt x="16150" y="1413"/>
                  </a:cubicBezTo>
                  <a:cubicBezTo>
                    <a:pt x="17764" y="2422"/>
                    <a:pt x="19178" y="3634"/>
                    <a:pt x="20187" y="5450"/>
                  </a:cubicBezTo>
                  <a:cubicBezTo>
                    <a:pt x="21196" y="7065"/>
                    <a:pt x="21600" y="8882"/>
                    <a:pt x="21600" y="10699"/>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305" name="Google Shape;305;p25"/>
            <p:cNvSpPr/>
            <p:nvPr/>
          </p:nvSpPr>
          <p:spPr>
            <a:xfrm>
              <a:off x="0" y="0"/>
              <a:ext cx="992574" cy="992574"/>
            </a:xfrm>
            <a:custGeom>
              <a:rect b="b" l="l" r="r" t="t"/>
              <a:pathLst>
                <a:path extrusionOk="0" h="21600" w="21600">
                  <a:moveTo>
                    <a:pt x="10809" y="0"/>
                  </a:moveTo>
                  <a:cubicBezTo>
                    <a:pt x="4827" y="0"/>
                    <a:pt x="0" y="4827"/>
                    <a:pt x="0" y="10809"/>
                  </a:cubicBezTo>
                  <a:cubicBezTo>
                    <a:pt x="0" y="16790"/>
                    <a:pt x="4827" y="21600"/>
                    <a:pt x="10809" y="21600"/>
                  </a:cubicBezTo>
                  <a:cubicBezTo>
                    <a:pt x="16773" y="21600"/>
                    <a:pt x="21600" y="16790"/>
                    <a:pt x="21600" y="10809"/>
                  </a:cubicBezTo>
                  <a:cubicBezTo>
                    <a:pt x="21600" y="4827"/>
                    <a:pt x="16773" y="0"/>
                    <a:pt x="10809" y="0"/>
                  </a:cubicBezTo>
                  <a:close/>
                  <a:moveTo>
                    <a:pt x="17997" y="13343"/>
                  </a:moveTo>
                  <a:cubicBezTo>
                    <a:pt x="17015" y="16687"/>
                    <a:pt x="14153" y="19169"/>
                    <a:pt x="10757" y="19169"/>
                  </a:cubicBezTo>
                  <a:cubicBezTo>
                    <a:pt x="7344" y="19169"/>
                    <a:pt x="4482" y="16739"/>
                    <a:pt x="3517" y="13343"/>
                  </a:cubicBezTo>
                  <a:cubicBezTo>
                    <a:pt x="2448" y="13239"/>
                    <a:pt x="1620" y="12274"/>
                    <a:pt x="1620" y="11050"/>
                  </a:cubicBezTo>
                  <a:cubicBezTo>
                    <a:pt x="1620" y="9878"/>
                    <a:pt x="2344" y="8964"/>
                    <a:pt x="3362" y="8809"/>
                  </a:cubicBezTo>
                  <a:cubicBezTo>
                    <a:pt x="5258" y="7499"/>
                    <a:pt x="7016" y="5654"/>
                    <a:pt x="7016" y="4241"/>
                  </a:cubicBezTo>
                  <a:cubicBezTo>
                    <a:pt x="8481" y="6620"/>
                    <a:pt x="12688" y="8912"/>
                    <a:pt x="17704" y="8809"/>
                  </a:cubicBezTo>
                  <a:lnTo>
                    <a:pt x="17997" y="8757"/>
                  </a:lnTo>
                  <a:cubicBezTo>
                    <a:pt x="19152" y="8757"/>
                    <a:pt x="20083" y="9792"/>
                    <a:pt x="20083" y="11050"/>
                  </a:cubicBezTo>
                  <a:cubicBezTo>
                    <a:pt x="20031" y="12308"/>
                    <a:pt x="19118" y="13343"/>
                    <a:pt x="17997" y="13343"/>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306" name="Google Shape;306;p25"/>
            <p:cNvSpPr/>
            <p:nvPr/>
          </p:nvSpPr>
          <p:spPr>
            <a:xfrm>
              <a:off x="598156" y="472233"/>
              <a:ext cx="83268" cy="83268"/>
            </a:xfrm>
            <a:custGeom>
              <a:rect b="b" l="l" r="r" t="t"/>
              <a:pathLst>
                <a:path extrusionOk="0" h="21600" w="21600">
                  <a:moveTo>
                    <a:pt x="21600" y="10699"/>
                  </a:moveTo>
                  <a:cubicBezTo>
                    <a:pt x="21600" y="12718"/>
                    <a:pt x="21196" y="14333"/>
                    <a:pt x="20187" y="16150"/>
                  </a:cubicBezTo>
                  <a:cubicBezTo>
                    <a:pt x="19178" y="17764"/>
                    <a:pt x="17966" y="19178"/>
                    <a:pt x="16150" y="20187"/>
                  </a:cubicBezTo>
                  <a:cubicBezTo>
                    <a:pt x="14535" y="21196"/>
                    <a:pt x="12718" y="21600"/>
                    <a:pt x="10699" y="21600"/>
                  </a:cubicBezTo>
                  <a:cubicBezTo>
                    <a:pt x="8882" y="21600"/>
                    <a:pt x="7267" y="21196"/>
                    <a:pt x="5450" y="20187"/>
                  </a:cubicBezTo>
                  <a:cubicBezTo>
                    <a:pt x="3836" y="19178"/>
                    <a:pt x="2422" y="17764"/>
                    <a:pt x="1413" y="16150"/>
                  </a:cubicBezTo>
                  <a:cubicBezTo>
                    <a:pt x="404" y="14333"/>
                    <a:pt x="0" y="12516"/>
                    <a:pt x="0" y="10699"/>
                  </a:cubicBezTo>
                  <a:cubicBezTo>
                    <a:pt x="0" y="8680"/>
                    <a:pt x="404" y="7065"/>
                    <a:pt x="1413" y="5450"/>
                  </a:cubicBezTo>
                  <a:cubicBezTo>
                    <a:pt x="2422" y="3634"/>
                    <a:pt x="3836" y="2422"/>
                    <a:pt x="5450" y="1413"/>
                  </a:cubicBezTo>
                  <a:cubicBezTo>
                    <a:pt x="7267" y="404"/>
                    <a:pt x="8882" y="0"/>
                    <a:pt x="10699" y="0"/>
                  </a:cubicBezTo>
                  <a:cubicBezTo>
                    <a:pt x="12718" y="0"/>
                    <a:pt x="14535" y="404"/>
                    <a:pt x="16150" y="1413"/>
                  </a:cubicBezTo>
                  <a:cubicBezTo>
                    <a:pt x="17966" y="2422"/>
                    <a:pt x="19178" y="3634"/>
                    <a:pt x="20187" y="5450"/>
                  </a:cubicBezTo>
                  <a:cubicBezTo>
                    <a:pt x="21196" y="7065"/>
                    <a:pt x="21600" y="8882"/>
                    <a:pt x="21600" y="10699"/>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E1E"/>
        </a:solidFill>
      </p:bgPr>
    </p:bg>
    <p:spTree>
      <p:nvGrpSpPr>
        <p:cNvPr id="310" name="Shape 310"/>
        <p:cNvGrpSpPr/>
        <p:nvPr/>
      </p:nvGrpSpPr>
      <p:grpSpPr>
        <a:xfrm>
          <a:off x="0" y="0"/>
          <a:ext cx="0" cy="0"/>
          <a:chOff x="0" y="0"/>
          <a:chExt cx="0" cy="0"/>
        </a:xfrm>
      </p:grpSpPr>
      <p:sp>
        <p:nvSpPr>
          <p:cNvPr id="311" name="Google Shape;311;p26"/>
          <p:cNvSpPr txBox="1"/>
          <p:nvPr>
            <p:ph type="title"/>
          </p:nvPr>
        </p:nvSpPr>
        <p:spPr>
          <a:xfrm>
            <a:off x="2112438" y="2193888"/>
            <a:ext cx="49191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3400">
                <a:solidFill>
                  <a:srgbClr val="5CDB6D"/>
                </a:solidFill>
              </a:rPr>
              <a:t>Show me the code</a:t>
            </a:r>
            <a:endParaRPr b="0" sz="3400">
              <a:solidFill>
                <a:srgbClr val="5CDB6D"/>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1A"/>
        </a:solidFill>
      </p:bgPr>
    </p:bg>
    <p:spTree>
      <p:nvGrpSpPr>
        <p:cNvPr id="315" name="Shape 315"/>
        <p:cNvGrpSpPr/>
        <p:nvPr/>
      </p:nvGrpSpPr>
      <p:grpSpPr>
        <a:xfrm>
          <a:off x="0" y="0"/>
          <a:ext cx="0" cy="0"/>
          <a:chOff x="0" y="0"/>
          <a:chExt cx="0" cy="0"/>
        </a:xfrm>
      </p:grpSpPr>
      <p:sp>
        <p:nvSpPr>
          <p:cNvPr id="316" name="Google Shape;316;p27"/>
          <p:cNvSpPr txBox="1"/>
          <p:nvPr/>
        </p:nvSpPr>
        <p:spPr>
          <a:xfrm>
            <a:off x="152400" y="152400"/>
            <a:ext cx="44196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300">
              <a:solidFill>
                <a:srgbClr val="D93025"/>
              </a:solidFill>
              <a:latin typeface="Google Sans"/>
              <a:ea typeface="Google Sans"/>
              <a:cs typeface="Google Sans"/>
              <a:sym typeface="Google Sans"/>
            </a:endParaRPr>
          </a:p>
        </p:txBody>
      </p:sp>
      <p:pic>
        <p:nvPicPr>
          <p:cNvPr id="317" name="Google Shape;317;p27"/>
          <p:cNvPicPr preferRelativeResize="0"/>
          <p:nvPr/>
        </p:nvPicPr>
        <p:blipFill>
          <a:blip r:embed="rId3">
            <a:alphaModFix/>
          </a:blip>
          <a:stretch>
            <a:fillRect/>
          </a:stretch>
        </p:blipFill>
        <p:spPr>
          <a:xfrm>
            <a:off x="6037125" y="788900"/>
            <a:ext cx="2876876" cy="1400375"/>
          </a:xfrm>
          <a:prstGeom prst="rect">
            <a:avLst/>
          </a:prstGeom>
          <a:noFill/>
          <a:ln>
            <a:noFill/>
          </a:ln>
        </p:spPr>
      </p:pic>
      <p:sp>
        <p:nvSpPr>
          <p:cNvPr id="318" name="Google Shape;318;p27"/>
          <p:cNvSpPr txBox="1"/>
          <p:nvPr/>
        </p:nvSpPr>
        <p:spPr>
          <a:xfrm>
            <a:off x="413200" y="736800"/>
            <a:ext cx="6699000" cy="3827400"/>
          </a:xfrm>
          <a:prstGeom prst="rect">
            <a:avLst/>
          </a:prstGeom>
          <a:noFill/>
          <a:ln>
            <a:noFill/>
          </a:ln>
        </p:spPr>
        <p:txBody>
          <a:bodyPr anchorCtr="0" anchor="t" bIns="91425" lIns="91425" spcFirstLastPara="1" rIns="91425" wrap="square" tIns="91425">
            <a:spAutoFit/>
          </a:bodyPr>
          <a:lstStyle/>
          <a:p>
            <a:pPr indent="0" lvl="0" marL="0" rtl="0" algn="l">
              <a:lnSpc>
                <a:spcPct val="133333"/>
              </a:lnSpc>
              <a:spcBef>
                <a:spcPts val="0"/>
              </a:spcBef>
              <a:spcAft>
                <a:spcPts val="0"/>
              </a:spcAft>
              <a:buNone/>
            </a:pPr>
            <a:r>
              <a:rPr lang="en" sz="1000">
                <a:solidFill>
                  <a:srgbClr val="C586C0"/>
                </a:solidFill>
                <a:highlight>
                  <a:srgbClr val="1F1F1F"/>
                </a:highlight>
                <a:latin typeface="Google Sans"/>
                <a:ea typeface="Google Sans"/>
                <a:cs typeface="Google Sans"/>
                <a:sym typeface="Google Sans"/>
              </a:rPr>
              <a:t>import</a:t>
            </a:r>
            <a:r>
              <a:rPr lang="en" sz="1000">
                <a:solidFill>
                  <a:srgbClr val="CCCCCC"/>
                </a:solidFill>
                <a:highlight>
                  <a:srgbClr val="1F1F1F"/>
                </a:highlight>
                <a:latin typeface="Google Sans"/>
                <a:ea typeface="Google Sans"/>
                <a:cs typeface="Google Sans"/>
                <a:sym typeface="Google Sans"/>
              </a:rPr>
              <a:t> </a:t>
            </a:r>
            <a:r>
              <a:rPr lang="en" sz="1000">
                <a:solidFill>
                  <a:srgbClr val="4EC9B0"/>
                </a:solidFill>
                <a:highlight>
                  <a:srgbClr val="1F1F1F"/>
                </a:highlight>
                <a:latin typeface="Google Sans"/>
                <a:ea typeface="Google Sans"/>
                <a:cs typeface="Google Sans"/>
                <a:sym typeface="Google Sans"/>
              </a:rPr>
              <a:t>vertexai</a:t>
            </a:r>
            <a:endParaRPr sz="1000">
              <a:solidFill>
                <a:srgbClr val="4EC9B0"/>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1000">
                <a:solidFill>
                  <a:srgbClr val="C586C0"/>
                </a:solidFill>
                <a:highlight>
                  <a:srgbClr val="1F1F1F"/>
                </a:highlight>
                <a:latin typeface="Google Sans"/>
                <a:ea typeface="Google Sans"/>
                <a:cs typeface="Google Sans"/>
                <a:sym typeface="Google Sans"/>
              </a:rPr>
              <a:t>from</a:t>
            </a:r>
            <a:r>
              <a:rPr lang="en" sz="1000">
                <a:solidFill>
                  <a:srgbClr val="CCCCCC"/>
                </a:solidFill>
                <a:highlight>
                  <a:srgbClr val="1F1F1F"/>
                </a:highlight>
                <a:latin typeface="Google Sans"/>
                <a:ea typeface="Google Sans"/>
                <a:cs typeface="Google Sans"/>
                <a:sym typeface="Google Sans"/>
              </a:rPr>
              <a:t> vertexai.generative_models </a:t>
            </a:r>
            <a:r>
              <a:rPr lang="en" sz="1000">
                <a:solidFill>
                  <a:srgbClr val="C586C0"/>
                </a:solidFill>
                <a:highlight>
                  <a:srgbClr val="1F1F1F"/>
                </a:highlight>
                <a:latin typeface="Google Sans"/>
                <a:ea typeface="Google Sans"/>
                <a:cs typeface="Google Sans"/>
                <a:sym typeface="Google Sans"/>
              </a:rPr>
              <a:t>import</a:t>
            </a:r>
            <a:r>
              <a:rPr lang="en" sz="1000">
                <a:solidFill>
                  <a:srgbClr val="CCCCCC"/>
                </a:solidFill>
                <a:highlight>
                  <a:srgbClr val="1F1F1F"/>
                </a:highlight>
                <a:latin typeface="Google Sans"/>
                <a:ea typeface="Google Sans"/>
                <a:cs typeface="Google Sans"/>
                <a:sym typeface="Google Sans"/>
              </a:rPr>
              <a:t> GenerativeModel, Part</a:t>
            </a:r>
            <a:endParaRPr sz="1000">
              <a:solidFill>
                <a:srgbClr val="CCCCCC"/>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t/>
            </a:r>
            <a:endParaRPr sz="1000">
              <a:solidFill>
                <a:srgbClr val="CCCCCC"/>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1000">
                <a:solidFill>
                  <a:srgbClr val="4FC1FF"/>
                </a:solidFill>
                <a:highlight>
                  <a:srgbClr val="1F1F1F"/>
                </a:highlight>
                <a:latin typeface="Google Sans"/>
                <a:ea typeface="Google Sans"/>
                <a:cs typeface="Google Sans"/>
                <a:sym typeface="Google Sans"/>
              </a:rPr>
              <a:t>PROJECT_ID</a:t>
            </a:r>
            <a:r>
              <a:rPr lang="en" sz="1000">
                <a:solidFill>
                  <a:srgbClr val="CCCCCC"/>
                </a:solidFill>
                <a:highlight>
                  <a:srgbClr val="1F1F1F"/>
                </a:highlight>
                <a:latin typeface="Google Sans"/>
                <a:ea typeface="Google Sans"/>
                <a:cs typeface="Google Sans"/>
                <a:sym typeface="Google Sans"/>
              </a:rPr>
              <a:t> </a:t>
            </a:r>
            <a:r>
              <a:rPr lang="en" sz="1000">
                <a:solidFill>
                  <a:srgbClr val="D4D4D4"/>
                </a:solidFill>
                <a:highlight>
                  <a:srgbClr val="1F1F1F"/>
                </a:highlight>
                <a:latin typeface="Google Sans"/>
                <a:ea typeface="Google Sans"/>
                <a:cs typeface="Google Sans"/>
                <a:sym typeface="Google Sans"/>
              </a:rPr>
              <a:t>=</a:t>
            </a:r>
            <a:r>
              <a:rPr lang="en" sz="1000">
                <a:solidFill>
                  <a:srgbClr val="CCCCCC"/>
                </a:solidFill>
                <a:highlight>
                  <a:srgbClr val="1F1F1F"/>
                </a:highlight>
                <a:latin typeface="Google Sans"/>
                <a:ea typeface="Google Sans"/>
                <a:cs typeface="Google Sans"/>
                <a:sym typeface="Google Sans"/>
              </a:rPr>
              <a:t> </a:t>
            </a:r>
            <a:r>
              <a:rPr lang="en" sz="1000">
                <a:solidFill>
                  <a:srgbClr val="CE9178"/>
                </a:solidFill>
                <a:highlight>
                  <a:srgbClr val="1F1F1F"/>
                </a:highlight>
                <a:latin typeface="Google Sans"/>
                <a:ea typeface="Google Sans"/>
                <a:cs typeface="Google Sans"/>
                <a:sym typeface="Google Sans"/>
              </a:rPr>
              <a:t>'YOUR-PROJECT-ID</a:t>
            </a:r>
            <a:r>
              <a:rPr lang="en" sz="1000">
                <a:solidFill>
                  <a:srgbClr val="CE9178"/>
                </a:solidFill>
                <a:highlight>
                  <a:srgbClr val="1F1F1F"/>
                </a:highlight>
                <a:latin typeface="Google Sans"/>
                <a:ea typeface="Google Sans"/>
                <a:cs typeface="Google Sans"/>
                <a:sym typeface="Google Sans"/>
              </a:rPr>
              <a:t>'</a:t>
            </a:r>
            <a:endParaRPr sz="1000">
              <a:solidFill>
                <a:srgbClr val="CE9178"/>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1000">
                <a:solidFill>
                  <a:srgbClr val="4EC9B0"/>
                </a:solidFill>
                <a:highlight>
                  <a:srgbClr val="1F1F1F"/>
                </a:highlight>
                <a:latin typeface="Google Sans"/>
                <a:ea typeface="Google Sans"/>
                <a:cs typeface="Google Sans"/>
                <a:sym typeface="Google Sans"/>
              </a:rPr>
              <a:t>vertexai</a:t>
            </a:r>
            <a:r>
              <a:rPr lang="en" sz="1000">
                <a:solidFill>
                  <a:srgbClr val="CCCCCC"/>
                </a:solidFill>
                <a:highlight>
                  <a:srgbClr val="1F1F1F"/>
                </a:highlight>
                <a:latin typeface="Google Sans"/>
                <a:ea typeface="Google Sans"/>
                <a:cs typeface="Google Sans"/>
                <a:sym typeface="Google Sans"/>
              </a:rPr>
              <a:t>.init(</a:t>
            </a:r>
            <a:r>
              <a:rPr lang="en" sz="1000">
                <a:solidFill>
                  <a:srgbClr val="9CDCFE"/>
                </a:solidFill>
                <a:highlight>
                  <a:srgbClr val="1F1F1F"/>
                </a:highlight>
                <a:latin typeface="Google Sans"/>
                <a:ea typeface="Google Sans"/>
                <a:cs typeface="Google Sans"/>
                <a:sym typeface="Google Sans"/>
              </a:rPr>
              <a:t>project</a:t>
            </a:r>
            <a:r>
              <a:rPr lang="en" sz="1000">
                <a:solidFill>
                  <a:srgbClr val="D4D4D4"/>
                </a:solidFill>
                <a:highlight>
                  <a:srgbClr val="1F1F1F"/>
                </a:highlight>
                <a:latin typeface="Google Sans"/>
                <a:ea typeface="Google Sans"/>
                <a:cs typeface="Google Sans"/>
                <a:sym typeface="Google Sans"/>
              </a:rPr>
              <a:t>=</a:t>
            </a:r>
            <a:r>
              <a:rPr lang="en" sz="1000">
                <a:solidFill>
                  <a:srgbClr val="4FC1FF"/>
                </a:solidFill>
                <a:highlight>
                  <a:srgbClr val="1F1F1F"/>
                </a:highlight>
                <a:latin typeface="Google Sans"/>
                <a:ea typeface="Google Sans"/>
                <a:cs typeface="Google Sans"/>
                <a:sym typeface="Google Sans"/>
              </a:rPr>
              <a:t>PROJECT_ID</a:t>
            </a:r>
            <a:r>
              <a:rPr lang="en" sz="1000">
                <a:solidFill>
                  <a:srgbClr val="CCCCCC"/>
                </a:solidFill>
                <a:highlight>
                  <a:srgbClr val="1F1F1F"/>
                </a:highlight>
                <a:latin typeface="Google Sans"/>
                <a:ea typeface="Google Sans"/>
                <a:cs typeface="Google Sans"/>
                <a:sym typeface="Google Sans"/>
              </a:rPr>
              <a:t>, </a:t>
            </a:r>
            <a:r>
              <a:rPr lang="en" sz="1000">
                <a:solidFill>
                  <a:srgbClr val="9CDCFE"/>
                </a:solidFill>
                <a:highlight>
                  <a:srgbClr val="1F1F1F"/>
                </a:highlight>
                <a:latin typeface="Google Sans"/>
                <a:ea typeface="Google Sans"/>
                <a:cs typeface="Google Sans"/>
                <a:sym typeface="Google Sans"/>
              </a:rPr>
              <a:t>location</a:t>
            </a:r>
            <a:r>
              <a:rPr lang="en" sz="1000">
                <a:solidFill>
                  <a:srgbClr val="D4D4D4"/>
                </a:solidFill>
                <a:highlight>
                  <a:srgbClr val="1F1F1F"/>
                </a:highlight>
                <a:latin typeface="Google Sans"/>
                <a:ea typeface="Google Sans"/>
                <a:cs typeface="Google Sans"/>
                <a:sym typeface="Google Sans"/>
              </a:rPr>
              <a:t>=</a:t>
            </a:r>
            <a:r>
              <a:rPr lang="en" sz="1000">
                <a:solidFill>
                  <a:srgbClr val="CE9178"/>
                </a:solidFill>
                <a:highlight>
                  <a:srgbClr val="1F1F1F"/>
                </a:highlight>
                <a:latin typeface="Google Sans"/>
                <a:ea typeface="Google Sans"/>
                <a:cs typeface="Google Sans"/>
                <a:sym typeface="Google Sans"/>
              </a:rPr>
              <a:t>"us-central1"</a:t>
            </a:r>
            <a:r>
              <a:rPr lang="en" sz="1000">
                <a:solidFill>
                  <a:srgbClr val="CCCCCC"/>
                </a:solidFill>
                <a:highlight>
                  <a:srgbClr val="1F1F1F"/>
                </a:highlight>
                <a:latin typeface="Google Sans"/>
                <a:ea typeface="Google Sans"/>
                <a:cs typeface="Google Sans"/>
                <a:sym typeface="Google Sans"/>
              </a:rPr>
              <a:t>)</a:t>
            </a:r>
            <a:endParaRPr sz="1000">
              <a:solidFill>
                <a:srgbClr val="CCCCCC"/>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1000">
                <a:solidFill>
                  <a:srgbClr val="9CDCFE"/>
                </a:solidFill>
                <a:highlight>
                  <a:srgbClr val="1F1F1F"/>
                </a:highlight>
                <a:latin typeface="Google Sans"/>
                <a:ea typeface="Google Sans"/>
                <a:cs typeface="Google Sans"/>
                <a:sym typeface="Google Sans"/>
              </a:rPr>
              <a:t>vision_model</a:t>
            </a:r>
            <a:r>
              <a:rPr lang="en" sz="1000">
                <a:solidFill>
                  <a:srgbClr val="CCCCCC"/>
                </a:solidFill>
                <a:highlight>
                  <a:srgbClr val="1F1F1F"/>
                </a:highlight>
                <a:latin typeface="Google Sans"/>
                <a:ea typeface="Google Sans"/>
                <a:cs typeface="Google Sans"/>
                <a:sym typeface="Google Sans"/>
              </a:rPr>
              <a:t> </a:t>
            </a:r>
            <a:r>
              <a:rPr lang="en" sz="1000">
                <a:solidFill>
                  <a:srgbClr val="D4D4D4"/>
                </a:solidFill>
                <a:highlight>
                  <a:srgbClr val="1F1F1F"/>
                </a:highlight>
                <a:latin typeface="Google Sans"/>
                <a:ea typeface="Google Sans"/>
                <a:cs typeface="Google Sans"/>
                <a:sym typeface="Google Sans"/>
              </a:rPr>
              <a:t>=</a:t>
            </a:r>
            <a:r>
              <a:rPr lang="en" sz="1000">
                <a:solidFill>
                  <a:srgbClr val="CCCCCC"/>
                </a:solidFill>
                <a:highlight>
                  <a:srgbClr val="1F1F1F"/>
                </a:highlight>
                <a:latin typeface="Google Sans"/>
                <a:ea typeface="Google Sans"/>
                <a:cs typeface="Google Sans"/>
                <a:sym typeface="Google Sans"/>
              </a:rPr>
              <a:t> GenerativeModel(</a:t>
            </a:r>
            <a:r>
              <a:rPr lang="en" sz="1000">
                <a:solidFill>
                  <a:srgbClr val="CE9178"/>
                </a:solidFill>
                <a:highlight>
                  <a:srgbClr val="1F1F1F"/>
                </a:highlight>
                <a:latin typeface="Google Sans"/>
                <a:ea typeface="Google Sans"/>
                <a:cs typeface="Google Sans"/>
                <a:sym typeface="Google Sans"/>
              </a:rPr>
              <a:t>"gemini-1.5-flash-002"</a:t>
            </a:r>
            <a:r>
              <a:rPr lang="en" sz="1000">
                <a:solidFill>
                  <a:srgbClr val="CCCCCC"/>
                </a:solidFill>
                <a:highlight>
                  <a:srgbClr val="1F1F1F"/>
                </a:highlight>
                <a:latin typeface="Google Sans"/>
                <a:ea typeface="Google Sans"/>
                <a:cs typeface="Google Sans"/>
                <a:sym typeface="Google Sans"/>
              </a:rPr>
              <a:t>)</a:t>
            </a:r>
            <a:endParaRPr sz="1000">
              <a:solidFill>
                <a:srgbClr val="CCCCCC"/>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t/>
            </a:r>
            <a:endParaRPr sz="1000">
              <a:solidFill>
                <a:srgbClr val="CCCCCC"/>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1000">
                <a:solidFill>
                  <a:srgbClr val="6A9955"/>
                </a:solidFill>
                <a:highlight>
                  <a:srgbClr val="1F1F1F"/>
                </a:highlight>
                <a:latin typeface="Google Sans"/>
                <a:ea typeface="Google Sans"/>
                <a:cs typeface="Google Sans"/>
                <a:sym typeface="Google Sans"/>
              </a:rPr>
              <a:t># Generate text</a:t>
            </a:r>
            <a:endParaRPr sz="1000">
              <a:solidFill>
                <a:srgbClr val="6A9955"/>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1000">
                <a:solidFill>
                  <a:srgbClr val="9CDCFE"/>
                </a:solidFill>
                <a:highlight>
                  <a:srgbClr val="1F1F1F"/>
                </a:highlight>
                <a:latin typeface="Google Sans"/>
                <a:ea typeface="Google Sans"/>
                <a:cs typeface="Google Sans"/>
                <a:sym typeface="Google Sans"/>
              </a:rPr>
              <a:t>response</a:t>
            </a:r>
            <a:r>
              <a:rPr lang="en" sz="1000">
                <a:solidFill>
                  <a:srgbClr val="CCCCCC"/>
                </a:solidFill>
                <a:highlight>
                  <a:srgbClr val="1F1F1F"/>
                </a:highlight>
                <a:latin typeface="Google Sans"/>
                <a:ea typeface="Google Sans"/>
                <a:cs typeface="Google Sans"/>
                <a:sym typeface="Google Sans"/>
              </a:rPr>
              <a:t> </a:t>
            </a:r>
            <a:r>
              <a:rPr lang="en" sz="1000">
                <a:solidFill>
                  <a:srgbClr val="D4D4D4"/>
                </a:solidFill>
                <a:highlight>
                  <a:srgbClr val="1F1F1F"/>
                </a:highlight>
                <a:latin typeface="Google Sans"/>
                <a:ea typeface="Google Sans"/>
                <a:cs typeface="Google Sans"/>
                <a:sym typeface="Google Sans"/>
              </a:rPr>
              <a:t>=</a:t>
            </a:r>
            <a:r>
              <a:rPr lang="en" sz="1000">
                <a:solidFill>
                  <a:srgbClr val="CCCCCC"/>
                </a:solidFill>
                <a:highlight>
                  <a:srgbClr val="1F1F1F"/>
                </a:highlight>
                <a:latin typeface="Google Sans"/>
                <a:ea typeface="Google Sans"/>
                <a:cs typeface="Google Sans"/>
                <a:sym typeface="Google Sans"/>
              </a:rPr>
              <a:t> </a:t>
            </a:r>
            <a:r>
              <a:rPr lang="en" sz="1000">
                <a:solidFill>
                  <a:srgbClr val="9CDCFE"/>
                </a:solidFill>
                <a:highlight>
                  <a:srgbClr val="1F1F1F"/>
                </a:highlight>
                <a:latin typeface="Google Sans"/>
                <a:ea typeface="Google Sans"/>
                <a:cs typeface="Google Sans"/>
                <a:sym typeface="Google Sans"/>
              </a:rPr>
              <a:t>vision_model</a:t>
            </a:r>
            <a:r>
              <a:rPr lang="en" sz="1000">
                <a:solidFill>
                  <a:srgbClr val="CCCCCC"/>
                </a:solidFill>
                <a:highlight>
                  <a:srgbClr val="1F1F1F"/>
                </a:highlight>
                <a:latin typeface="Google Sans"/>
                <a:ea typeface="Google Sans"/>
                <a:cs typeface="Google Sans"/>
                <a:sym typeface="Google Sans"/>
              </a:rPr>
              <a:t>.generate_content(</a:t>
            </a:r>
            <a:endParaRPr sz="1000">
              <a:solidFill>
                <a:srgbClr val="CCCCCC"/>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1000">
                <a:solidFill>
                  <a:srgbClr val="CCCCCC"/>
                </a:solidFill>
                <a:highlight>
                  <a:srgbClr val="1F1F1F"/>
                </a:highlight>
                <a:latin typeface="Google Sans"/>
                <a:ea typeface="Google Sans"/>
                <a:cs typeface="Google Sans"/>
                <a:sym typeface="Google Sans"/>
              </a:rPr>
              <a:t>   [</a:t>
            </a:r>
            <a:endParaRPr sz="1000">
              <a:solidFill>
                <a:srgbClr val="CCCCCC"/>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1000">
                <a:solidFill>
                  <a:srgbClr val="CCCCCC"/>
                </a:solidFill>
                <a:highlight>
                  <a:srgbClr val="1F1F1F"/>
                </a:highlight>
                <a:latin typeface="Google Sans"/>
                <a:ea typeface="Google Sans"/>
                <a:cs typeface="Google Sans"/>
                <a:sym typeface="Google Sans"/>
              </a:rPr>
              <a:t>       Part.from_uri(</a:t>
            </a:r>
            <a:endParaRPr sz="1000">
              <a:solidFill>
                <a:srgbClr val="CCCCCC"/>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1000">
                <a:solidFill>
                  <a:srgbClr val="CCCCCC"/>
                </a:solidFill>
                <a:highlight>
                  <a:srgbClr val="1F1F1F"/>
                </a:highlight>
                <a:latin typeface="Google Sans"/>
                <a:ea typeface="Google Sans"/>
                <a:cs typeface="Google Sans"/>
                <a:sym typeface="Google Sans"/>
              </a:rPr>
              <a:t>           </a:t>
            </a:r>
            <a:r>
              <a:rPr lang="en" sz="1000">
                <a:solidFill>
                  <a:srgbClr val="CE9178"/>
                </a:solidFill>
                <a:highlight>
                  <a:srgbClr val="1F1F1F"/>
                </a:highlight>
                <a:latin typeface="Google Sans"/>
                <a:ea typeface="Google Sans"/>
                <a:cs typeface="Google Sans"/>
                <a:sym typeface="Google Sans"/>
              </a:rPr>
              <a:t>"gs://shorts-hdr-dataset/videos/sdr/SDR_Animal_45j4.mp4"</a:t>
            </a:r>
            <a:r>
              <a:rPr lang="en" sz="1000">
                <a:solidFill>
                  <a:srgbClr val="CCCCCC"/>
                </a:solidFill>
                <a:highlight>
                  <a:srgbClr val="1F1F1F"/>
                </a:highlight>
                <a:latin typeface="Google Sans"/>
                <a:ea typeface="Google Sans"/>
                <a:cs typeface="Google Sans"/>
                <a:sym typeface="Google Sans"/>
              </a:rPr>
              <a:t>, </a:t>
            </a:r>
            <a:r>
              <a:rPr lang="en" sz="1000">
                <a:solidFill>
                  <a:srgbClr val="9CDCFE"/>
                </a:solidFill>
                <a:highlight>
                  <a:srgbClr val="1F1F1F"/>
                </a:highlight>
                <a:latin typeface="Google Sans"/>
                <a:ea typeface="Google Sans"/>
                <a:cs typeface="Google Sans"/>
                <a:sym typeface="Google Sans"/>
              </a:rPr>
              <a:t>mime_type</a:t>
            </a:r>
            <a:r>
              <a:rPr lang="en" sz="1000">
                <a:solidFill>
                  <a:srgbClr val="D4D4D4"/>
                </a:solidFill>
                <a:highlight>
                  <a:srgbClr val="1F1F1F"/>
                </a:highlight>
                <a:latin typeface="Google Sans"/>
                <a:ea typeface="Google Sans"/>
                <a:cs typeface="Google Sans"/>
                <a:sym typeface="Google Sans"/>
              </a:rPr>
              <a:t>=</a:t>
            </a:r>
            <a:r>
              <a:rPr lang="en" sz="1000">
                <a:solidFill>
                  <a:srgbClr val="CE9178"/>
                </a:solidFill>
                <a:highlight>
                  <a:srgbClr val="1F1F1F"/>
                </a:highlight>
                <a:latin typeface="Google Sans"/>
                <a:ea typeface="Google Sans"/>
                <a:cs typeface="Google Sans"/>
                <a:sym typeface="Google Sans"/>
              </a:rPr>
              <a:t>"video/mp4"</a:t>
            </a:r>
            <a:endParaRPr sz="1000">
              <a:solidFill>
                <a:srgbClr val="CE9178"/>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1000">
                <a:solidFill>
                  <a:srgbClr val="CCCCCC"/>
                </a:solidFill>
                <a:highlight>
                  <a:srgbClr val="1F1F1F"/>
                </a:highlight>
                <a:latin typeface="Google Sans"/>
                <a:ea typeface="Google Sans"/>
                <a:cs typeface="Google Sans"/>
                <a:sym typeface="Google Sans"/>
              </a:rPr>
              <a:t>       ),</a:t>
            </a:r>
            <a:endParaRPr sz="1000">
              <a:solidFill>
                <a:srgbClr val="CCCCCC"/>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1000">
                <a:solidFill>
                  <a:srgbClr val="CCCCCC"/>
                </a:solidFill>
                <a:highlight>
                  <a:srgbClr val="1F1F1F"/>
                </a:highlight>
                <a:latin typeface="Google Sans"/>
                <a:ea typeface="Google Sans"/>
                <a:cs typeface="Google Sans"/>
                <a:sym typeface="Google Sans"/>
              </a:rPr>
              <a:t>       </a:t>
            </a:r>
            <a:r>
              <a:rPr lang="en" sz="1000">
                <a:solidFill>
                  <a:srgbClr val="CE9178"/>
                </a:solidFill>
                <a:highlight>
                  <a:srgbClr val="1F1F1F"/>
                </a:highlight>
                <a:latin typeface="Google Sans"/>
                <a:ea typeface="Google Sans"/>
                <a:cs typeface="Google Sans"/>
                <a:sym typeface="Google Sans"/>
              </a:rPr>
              <a:t>"Watch each frame in video. Do not make up any information that is not part of the video. Generate title of video, genres, short description and taggings of content "</a:t>
            </a:r>
            <a:r>
              <a:rPr lang="en" sz="1000">
                <a:solidFill>
                  <a:srgbClr val="CCCCCC"/>
                </a:solidFill>
                <a:highlight>
                  <a:srgbClr val="1F1F1F"/>
                </a:highlight>
                <a:latin typeface="Google Sans"/>
                <a:ea typeface="Google Sans"/>
                <a:cs typeface="Google Sans"/>
                <a:sym typeface="Google Sans"/>
              </a:rPr>
              <a:t>,</a:t>
            </a:r>
            <a:endParaRPr sz="1000">
              <a:solidFill>
                <a:srgbClr val="CCCCCC"/>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1000">
                <a:solidFill>
                  <a:srgbClr val="CCCCCC"/>
                </a:solidFill>
                <a:highlight>
                  <a:srgbClr val="1F1F1F"/>
                </a:highlight>
                <a:latin typeface="Google Sans"/>
                <a:ea typeface="Google Sans"/>
                <a:cs typeface="Google Sans"/>
                <a:sym typeface="Google Sans"/>
              </a:rPr>
              <a:t>   ]</a:t>
            </a:r>
            <a:endParaRPr sz="1000">
              <a:solidFill>
                <a:srgbClr val="CCCCCC"/>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1000">
                <a:solidFill>
                  <a:srgbClr val="CCCCCC"/>
                </a:solidFill>
                <a:highlight>
                  <a:srgbClr val="1F1F1F"/>
                </a:highlight>
                <a:latin typeface="Google Sans"/>
                <a:ea typeface="Google Sans"/>
                <a:cs typeface="Google Sans"/>
                <a:sym typeface="Google Sans"/>
              </a:rPr>
              <a:t>)</a:t>
            </a:r>
            <a:endParaRPr sz="1000">
              <a:solidFill>
                <a:srgbClr val="CCCCCC"/>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1000">
                <a:solidFill>
                  <a:srgbClr val="DCDCAA"/>
                </a:solidFill>
                <a:highlight>
                  <a:srgbClr val="1F1F1F"/>
                </a:highlight>
                <a:latin typeface="Google Sans"/>
                <a:ea typeface="Google Sans"/>
                <a:cs typeface="Google Sans"/>
                <a:sym typeface="Google Sans"/>
              </a:rPr>
              <a:t>print</a:t>
            </a:r>
            <a:r>
              <a:rPr lang="en" sz="1000">
                <a:solidFill>
                  <a:srgbClr val="CCCCCC"/>
                </a:solidFill>
                <a:highlight>
                  <a:srgbClr val="1F1F1F"/>
                </a:highlight>
                <a:latin typeface="Google Sans"/>
                <a:ea typeface="Google Sans"/>
                <a:cs typeface="Google Sans"/>
                <a:sym typeface="Google Sans"/>
              </a:rPr>
              <a:t>(</a:t>
            </a:r>
            <a:r>
              <a:rPr lang="en" sz="1000">
                <a:solidFill>
                  <a:srgbClr val="9CDCFE"/>
                </a:solidFill>
                <a:highlight>
                  <a:srgbClr val="1F1F1F"/>
                </a:highlight>
                <a:latin typeface="Google Sans"/>
                <a:ea typeface="Google Sans"/>
                <a:cs typeface="Google Sans"/>
                <a:sym typeface="Google Sans"/>
              </a:rPr>
              <a:t>response</a:t>
            </a:r>
            <a:r>
              <a:rPr lang="en" sz="1000">
                <a:solidFill>
                  <a:srgbClr val="CCCCCC"/>
                </a:solidFill>
                <a:highlight>
                  <a:srgbClr val="1F1F1F"/>
                </a:highlight>
                <a:latin typeface="Google Sans"/>
                <a:ea typeface="Google Sans"/>
                <a:cs typeface="Google Sans"/>
                <a:sym typeface="Google Sans"/>
              </a:rPr>
              <a:t>.text)</a:t>
            </a:r>
            <a:endParaRPr sz="1300">
              <a:solidFill>
                <a:srgbClr val="FCE8E6"/>
              </a:solidFill>
              <a:latin typeface="Google Sans"/>
              <a:ea typeface="Google Sans"/>
              <a:cs typeface="Google Sans"/>
              <a:sym typeface="Google Sans"/>
            </a:endParaRPr>
          </a:p>
        </p:txBody>
      </p:sp>
      <p:sp>
        <p:nvSpPr>
          <p:cNvPr id="319" name="Google Shape;319;p27"/>
          <p:cNvSpPr txBox="1"/>
          <p:nvPr/>
        </p:nvSpPr>
        <p:spPr>
          <a:xfrm>
            <a:off x="5877075" y="2295300"/>
            <a:ext cx="3000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i="1" lang="en" sz="1000">
                <a:solidFill>
                  <a:srgbClr val="B7B7B7"/>
                </a:solidFill>
                <a:latin typeface="Google Sans"/>
                <a:ea typeface="Google Sans"/>
                <a:cs typeface="Google Sans"/>
                <a:sym typeface="Google Sans"/>
              </a:rPr>
              <a:t>https://media.withyoutube.com/sfv-hdr</a:t>
            </a:r>
            <a:endParaRPr i="1" sz="1000">
              <a:solidFill>
                <a:srgbClr val="B7B7B7"/>
              </a:solidFill>
              <a:latin typeface="Google Sans"/>
              <a:ea typeface="Google Sans"/>
              <a:cs typeface="Google Sans"/>
              <a:sym typeface="Google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8E6"/>
        </a:solidFill>
      </p:bgPr>
    </p:bg>
    <p:spTree>
      <p:nvGrpSpPr>
        <p:cNvPr id="323" name="Shape 323"/>
        <p:cNvGrpSpPr/>
        <p:nvPr/>
      </p:nvGrpSpPr>
      <p:grpSpPr>
        <a:xfrm>
          <a:off x="0" y="0"/>
          <a:ext cx="0" cy="0"/>
          <a:chOff x="0" y="0"/>
          <a:chExt cx="0" cy="0"/>
        </a:xfrm>
      </p:grpSpPr>
      <p:sp>
        <p:nvSpPr>
          <p:cNvPr id="324" name="Google Shape;324;p28"/>
          <p:cNvSpPr txBox="1"/>
          <p:nvPr/>
        </p:nvSpPr>
        <p:spPr>
          <a:xfrm>
            <a:off x="621775" y="813000"/>
            <a:ext cx="3898500" cy="2801400"/>
          </a:xfrm>
          <a:prstGeom prst="rect">
            <a:avLst/>
          </a:prstGeom>
          <a:noFill/>
          <a:ln>
            <a:noFill/>
          </a:ln>
        </p:spPr>
        <p:txBody>
          <a:bodyPr anchorCtr="0" anchor="t" bIns="0" lIns="0" spcFirstLastPara="1" rIns="0" wrap="square" tIns="0">
            <a:spAutoFit/>
          </a:bodyPr>
          <a:lstStyle/>
          <a:p>
            <a:pPr indent="0" lvl="0" marL="0" rtl="0" algn="l">
              <a:spcBef>
                <a:spcPts val="2600"/>
              </a:spcBef>
              <a:spcAft>
                <a:spcPts val="0"/>
              </a:spcAft>
              <a:buNone/>
            </a:pPr>
            <a:r>
              <a:rPr lang="en">
                <a:solidFill>
                  <a:schemeClr val="dk1"/>
                </a:solidFill>
                <a:latin typeface="Google Sans"/>
                <a:ea typeface="Google Sans"/>
                <a:cs typeface="Google Sans"/>
                <a:sym typeface="Google Sans"/>
              </a:rPr>
              <a:t>Here's a breakdown of the video based on your request</a:t>
            </a:r>
            <a:r>
              <a:rPr lang="en">
                <a:solidFill>
                  <a:schemeClr val="dk1"/>
                </a:solidFill>
                <a:latin typeface="Google Sans"/>
                <a:ea typeface="Google Sans"/>
                <a:cs typeface="Google Sans"/>
                <a:sym typeface="Google Sans"/>
              </a:rPr>
              <a:t>:</a:t>
            </a:r>
            <a:br>
              <a:rPr lang="en">
                <a:solidFill>
                  <a:schemeClr val="dk1"/>
                </a:solidFill>
                <a:latin typeface="Google Sans"/>
                <a:ea typeface="Google Sans"/>
                <a:cs typeface="Google Sans"/>
                <a:sym typeface="Google Sans"/>
              </a:rPr>
            </a:br>
            <a:br>
              <a:rPr lang="en">
                <a:solidFill>
                  <a:schemeClr val="dk1"/>
                </a:solidFill>
                <a:latin typeface="Google Sans"/>
                <a:ea typeface="Google Sans"/>
                <a:cs typeface="Google Sans"/>
                <a:sym typeface="Google Sans"/>
              </a:rPr>
            </a:br>
            <a:r>
              <a:rPr lang="en">
                <a:solidFill>
                  <a:schemeClr val="dk1"/>
                </a:solidFill>
                <a:latin typeface="Google Sans"/>
                <a:ea typeface="Google Sans"/>
                <a:cs typeface="Google Sans"/>
                <a:sym typeface="Google Sans"/>
              </a:rPr>
              <a:t>**Title:**  Fluffy Persian Cat</a:t>
            </a:r>
            <a:br>
              <a:rPr lang="en">
                <a:solidFill>
                  <a:schemeClr val="dk1"/>
                </a:solidFill>
                <a:latin typeface="Google Sans"/>
                <a:ea typeface="Google Sans"/>
                <a:cs typeface="Google Sans"/>
                <a:sym typeface="Google Sans"/>
              </a:rPr>
            </a:br>
            <a:br>
              <a:rPr lang="en">
                <a:solidFill>
                  <a:schemeClr val="dk1"/>
                </a:solidFill>
                <a:latin typeface="Google Sans"/>
                <a:ea typeface="Google Sans"/>
                <a:cs typeface="Google Sans"/>
                <a:sym typeface="Google Sans"/>
              </a:rPr>
            </a:br>
            <a:r>
              <a:rPr lang="en">
                <a:solidFill>
                  <a:schemeClr val="dk1"/>
                </a:solidFill>
                <a:latin typeface="Google Sans"/>
                <a:ea typeface="Google Sans"/>
                <a:cs typeface="Google Sans"/>
                <a:sym typeface="Google Sans"/>
              </a:rPr>
              <a:t>**Genres:** Animals, Cats, Pets</a:t>
            </a:r>
            <a:br>
              <a:rPr lang="en">
                <a:solidFill>
                  <a:schemeClr val="dk1"/>
                </a:solidFill>
                <a:latin typeface="Google Sans"/>
                <a:ea typeface="Google Sans"/>
                <a:cs typeface="Google Sans"/>
                <a:sym typeface="Google Sans"/>
              </a:rPr>
            </a:br>
            <a:br>
              <a:rPr lang="en">
                <a:solidFill>
                  <a:schemeClr val="dk1"/>
                </a:solidFill>
                <a:latin typeface="Google Sans"/>
                <a:ea typeface="Google Sans"/>
                <a:cs typeface="Google Sans"/>
                <a:sym typeface="Google Sans"/>
              </a:rPr>
            </a:br>
            <a:r>
              <a:rPr lang="en">
                <a:solidFill>
                  <a:schemeClr val="dk1"/>
                </a:solidFill>
                <a:latin typeface="Google Sans"/>
                <a:ea typeface="Google Sans"/>
                <a:cs typeface="Google Sans"/>
                <a:sym typeface="Google Sans"/>
              </a:rPr>
              <a:t>**Short Description:** A beautiful fluffy Persian cat sits on a wooden pallet.</a:t>
            </a:r>
            <a:br>
              <a:rPr lang="en">
                <a:solidFill>
                  <a:schemeClr val="dk1"/>
                </a:solidFill>
                <a:latin typeface="Google Sans"/>
                <a:ea typeface="Google Sans"/>
                <a:cs typeface="Google Sans"/>
                <a:sym typeface="Google Sans"/>
              </a:rPr>
            </a:br>
            <a:br>
              <a:rPr lang="en">
                <a:solidFill>
                  <a:schemeClr val="dk1"/>
                </a:solidFill>
                <a:latin typeface="Google Sans"/>
                <a:ea typeface="Google Sans"/>
                <a:cs typeface="Google Sans"/>
                <a:sym typeface="Google Sans"/>
              </a:rPr>
            </a:br>
            <a:r>
              <a:rPr lang="en">
                <a:solidFill>
                  <a:schemeClr val="dk1"/>
                </a:solidFill>
                <a:latin typeface="Google Sans"/>
                <a:ea typeface="Google Sans"/>
                <a:cs typeface="Google Sans"/>
                <a:sym typeface="Google Sans"/>
              </a:rPr>
              <a:t>**Taggings:** Persian cat, fluffy cat, cat, kitten, pets, animals, cute, adorable, white cat, long hair cat</a:t>
            </a:r>
            <a:endParaRPr>
              <a:solidFill>
                <a:schemeClr val="dk1"/>
              </a:solidFill>
              <a:latin typeface="Google Sans"/>
              <a:ea typeface="Google Sans"/>
              <a:cs typeface="Google Sans"/>
              <a:sym typeface="Google Sans"/>
            </a:endParaRPr>
          </a:p>
        </p:txBody>
      </p:sp>
      <p:pic>
        <p:nvPicPr>
          <p:cNvPr id="325" name="Google Shape;325;p28"/>
          <p:cNvPicPr preferRelativeResize="0"/>
          <p:nvPr/>
        </p:nvPicPr>
        <p:blipFill rotWithShape="1">
          <a:blip r:embed="rId3">
            <a:alphaModFix/>
          </a:blip>
          <a:srcRect b="0" l="179" r="189" t="0"/>
          <a:stretch/>
        </p:blipFill>
        <p:spPr>
          <a:xfrm>
            <a:off x="4933625" y="0"/>
            <a:ext cx="4210374" cy="571863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9"/>
          <p:cNvSpPr/>
          <p:nvPr/>
        </p:nvSpPr>
        <p:spPr>
          <a:xfrm>
            <a:off x="332200" y="323700"/>
            <a:ext cx="8457000" cy="615000"/>
          </a:xfrm>
          <a:prstGeom prst="roundRect">
            <a:avLst>
              <a:gd fmla="val 50000" name="adj"/>
            </a:avLst>
          </a:prstGeom>
          <a:solidFill>
            <a:schemeClr val="lt1"/>
          </a:solidFill>
          <a:ln cap="flat" cmpd="sng" w="19050">
            <a:solidFill>
              <a:srgbClr val="1E1E1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rgbClr val="1E1E1E"/>
                </a:solidFill>
                <a:latin typeface="Google Sans"/>
                <a:ea typeface="Google Sans"/>
                <a:cs typeface="Google Sans"/>
                <a:sym typeface="Google Sans"/>
              </a:rPr>
              <a:t>Architecture Content-Based Raw Shorts Videos</a:t>
            </a:r>
            <a:endParaRPr>
              <a:solidFill>
                <a:srgbClr val="1E1E1E"/>
              </a:solidFill>
              <a:latin typeface="Roboto Mono Light"/>
              <a:ea typeface="Roboto Mono Light"/>
              <a:cs typeface="Roboto Mono Light"/>
              <a:sym typeface="Roboto Mono Light"/>
            </a:endParaRPr>
          </a:p>
        </p:txBody>
      </p:sp>
      <p:sp>
        <p:nvSpPr>
          <p:cNvPr id="331" name="Google Shape;331;p29"/>
          <p:cNvSpPr/>
          <p:nvPr/>
        </p:nvSpPr>
        <p:spPr>
          <a:xfrm>
            <a:off x="2222150" y="1336375"/>
            <a:ext cx="1944900" cy="716400"/>
          </a:xfrm>
          <a:prstGeom prst="roundRect">
            <a:avLst>
              <a:gd fmla="val 18087" name="adj"/>
            </a:avLst>
          </a:prstGeom>
          <a:solidFill>
            <a:srgbClr val="5CDB6D"/>
          </a:solidFill>
          <a:ln cap="flat" cmpd="sng" w="19050">
            <a:solidFill>
              <a:srgbClr val="1E1E1E"/>
            </a:solidFill>
            <a:prstDash val="solid"/>
            <a:round/>
            <a:headEnd len="sm" w="sm" type="none"/>
            <a:tailEnd len="sm" w="sm" type="none"/>
          </a:ln>
        </p:spPr>
        <p:txBody>
          <a:bodyPr anchorCtr="0" anchor="ctr" bIns="91425" lIns="182875" spcFirstLastPara="1" rIns="91425" wrap="square" tIns="91425">
            <a:noAutofit/>
          </a:bodyPr>
          <a:lstStyle/>
          <a:p>
            <a:pPr indent="0" lvl="0" marL="0" rtl="0" algn="ctr">
              <a:spcBef>
                <a:spcPts val="0"/>
              </a:spcBef>
              <a:spcAft>
                <a:spcPts val="0"/>
              </a:spcAft>
              <a:buNone/>
            </a:pPr>
            <a:r>
              <a:rPr lang="en" sz="1500">
                <a:solidFill>
                  <a:srgbClr val="1E1E1E"/>
                </a:solidFill>
                <a:latin typeface="Google Sans"/>
                <a:ea typeface="Google Sans"/>
                <a:cs typeface="Google Sans"/>
                <a:sym typeface="Google Sans"/>
              </a:rPr>
              <a:t>Feature Extraction</a:t>
            </a:r>
            <a:endParaRPr sz="1500">
              <a:solidFill>
                <a:srgbClr val="1E1E1E"/>
              </a:solidFill>
              <a:latin typeface="Google Sans"/>
              <a:ea typeface="Google Sans"/>
              <a:cs typeface="Google Sans"/>
              <a:sym typeface="Google Sans"/>
            </a:endParaRPr>
          </a:p>
        </p:txBody>
      </p:sp>
      <p:sp>
        <p:nvSpPr>
          <p:cNvPr id="332" name="Google Shape;332;p29"/>
          <p:cNvSpPr/>
          <p:nvPr/>
        </p:nvSpPr>
        <p:spPr>
          <a:xfrm>
            <a:off x="4694891" y="1336375"/>
            <a:ext cx="2193900" cy="716400"/>
          </a:xfrm>
          <a:prstGeom prst="roundRect">
            <a:avLst>
              <a:gd fmla="val 18087" name="adj"/>
            </a:avLst>
          </a:prstGeom>
          <a:solidFill>
            <a:srgbClr val="C3ECF6"/>
          </a:solidFill>
          <a:ln cap="flat" cmpd="sng" w="19050">
            <a:solidFill>
              <a:srgbClr val="1E1E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1E1E1E"/>
                </a:solidFill>
                <a:latin typeface="Google Sans"/>
                <a:ea typeface="Google Sans"/>
                <a:cs typeface="Google Sans"/>
                <a:sym typeface="Google Sans"/>
              </a:rPr>
              <a:t>Gemini</a:t>
            </a:r>
            <a:endParaRPr sz="1500">
              <a:solidFill>
                <a:srgbClr val="1E1E1E"/>
              </a:solidFill>
              <a:latin typeface="Google Sans"/>
              <a:ea typeface="Google Sans"/>
              <a:cs typeface="Google Sans"/>
              <a:sym typeface="Google Sans"/>
            </a:endParaRPr>
          </a:p>
          <a:p>
            <a:pPr indent="0" lvl="0" marL="0" rtl="0" algn="ctr">
              <a:spcBef>
                <a:spcPts val="0"/>
              </a:spcBef>
              <a:spcAft>
                <a:spcPts val="0"/>
              </a:spcAft>
              <a:buNone/>
            </a:pPr>
            <a:r>
              <a:rPr lang="en" sz="1500">
                <a:solidFill>
                  <a:srgbClr val="1E1E1E"/>
                </a:solidFill>
                <a:latin typeface="Google Sans"/>
                <a:ea typeface="Google Sans"/>
                <a:cs typeface="Google Sans"/>
                <a:sym typeface="Google Sans"/>
              </a:rPr>
              <a:t>Video Understanding</a:t>
            </a:r>
            <a:endParaRPr sz="1500">
              <a:solidFill>
                <a:srgbClr val="1E1E1E"/>
              </a:solidFill>
              <a:latin typeface="Google Sans"/>
              <a:ea typeface="Google Sans"/>
              <a:cs typeface="Google Sans"/>
              <a:sym typeface="Google Sans"/>
            </a:endParaRPr>
          </a:p>
        </p:txBody>
      </p:sp>
      <p:sp>
        <p:nvSpPr>
          <p:cNvPr id="333" name="Google Shape;333;p29"/>
          <p:cNvSpPr/>
          <p:nvPr/>
        </p:nvSpPr>
        <p:spPr>
          <a:xfrm>
            <a:off x="4671199" y="2538575"/>
            <a:ext cx="2241300" cy="716400"/>
          </a:xfrm>
          <a:prstGeom prst="roundRect">
            <a:avLst>
              <a:gd fmla="val 18087" name="adj"/>
            </a:avLst>
          </a:prstGeom>
          <a:solidFill>
            <a:srgbClr val="C3ECF6"/>
          </a:solidFill>
          <a:ln cap="flat" cmpd="sng" w="19050">
            <a:solidFill>
              <a:srgbClr val="1E1E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1E1E1E"/>
                </a:solidFill>
                <a:latin typeface="Google Sans"/>
                <a:ea typeface="Google Sans"/>
                <a:cs typeface="Google Sans"/>
                <a:sym typeface="Google Sans"/>
              </a:rPr>
              <a:t>Convert to Embedding</a:t>
            </a:r>
            <a:endParaRPr sz="1500">
              <a:solidFill>
                <a:srgbClr val="1E1E1E"/>
              </a:solidFill>
              <a:latin typeface="Google Sans"/>
              <a:ea typeface="Google Sans"/>
              <a:cs typeface="Google Sans"/>
              <a:sym typeface="Google Sans"/>
            </a:endParaRPr>
          </a:p>
        </p:txBody>
      </p:sp>
      <p:sp>
        <p:nvSpPr>
          <p:cNvPr id="334" name="Google Shape;334;p29"/>
          <p:cNvSpPr/>
          <p:nvPr/>
        </p:nvSpPr>
        <p:spPr>
          <a:xfrm>
            <a:off x="7647092" y="1336363"/>
            <a:ext cx="1243500" cy="716400"/>
          </a:xfrm>
          <a:prstGeom prst="roundRect">
            <a:avLst>
              <a:gd fmla="val 18087" name="adj"/>
            </a:avLst>
          </a:prstGeom>
          <a:solidFill>
            <a:srgbClr val="C3ECF6"/>
          </a:solidFill>
          <a:ln cap="flat" cmpd="sng" w="19050">
            <a:solidFill>
              <a:srgbClr val="1E1E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1E1E1E"/>
                </a:solidFill>
                <a:latin typeface="Google Sans"/>
                <a:ea typeface="Google Sans"/>
                <a:cs typeface="Google Sans"/>
                <a:sym typeface="Google Sans"/>
              </a:rPr>
              <a:t>Video Info</a:t>
            </a:r>
            <a:endParaRPr sz="1500">
              <a:solidFill>
                <a:srgbClr val="1E1E1E"/>
              </a:solidFill>
              <a:latin typeface="Google Sans"/>
              <a:ea typeface="Google Sans"/>
              <a:cs typeface="Google Sans"/>
              <a:sym typeface="Google Sans"/>
            </a:endParaRPr>
          </a:p>
        </p:txBody>
      </p:sp>
      <p:sp>
        <p:nvSpPr>
          <p:cNvPr id="335" name="Google Shape;335;p29"/>
          <p:cNvSpPr/>
          <p:nvPr/>
        </p:nvSpPr>
        <p:spPr>
          <a:xfrm>
            <a:off x="2265656" y="3942875"/>
            <a:ext cx="1857900" cy="716400"/>
          </a:xfrm>
          <a:prstGeom prst="roundRect">
            <a:avLst>
              <a:gd fmla="val 18087" name="adj"/>
            </a:avLst>
          </a:prstGeom>
          <a:solidFill>
            <a:srgbClr val="F8D8D8"/>
          </a:solidFill>
          <a:ln cap="flat" cmpd="sng" w="19050">
            <a:solidFill>
              <a:srgbClr val="1E1E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1E1E1E"/>
                </a:solidFill>
                <a:latin typeface="Google Sans"/>
                <a:ea typeface="Google Sans"/>
                <a:cs typeface="Google Sans"/>
                <a:sym typeface="Google Sans"/>
              </a:rPr>
              <a:t>API</a:t>
            </a:r>
            <a:endParaRPr sz="1500">
              <a:solidFill>
                <a:srgbClr val="1E1E1E"/>
              </a:solidFill>
              <a:latin typeface="Google Sans"/>
              <a:ea typeface="Google Sans"/>
              <a:cs typeface="Google Sans"/>
              <a:sym typeface="Google Sans"/>
            </a:endParaRPr>
          </a:p>
        </p:txBody>
      </p:sp>
      <p:cxnSp>
        <p:nvCxnSpPr>
          <p:cNvPr id="336" name="Google Shape;336;p29"/>
          <p:cNvCxnSpPr>
            <a:stCxn id="337" idx="3"/>
            <a:endCxn id="331" idx="1"/>
          </p:cNvCxnSpPr>
          <p:nvPr/>
        </p:nvCxnSpPr>
        <p:spPr>
          <a:xfrm>
            <a:off x="1574500" y="1694575"/>
            <a:ext cx="647700" cy="0"/>
          </a:xfrm>
          <a:prstGeom prst="straightConnector1">
            <a:avLst/>
          </a:prstGeom>
          <a:noFill/>
          <a:ln cap="flat" cmpd="sng" w="19050">
            <a:solidFill>
              <a:schemeClr val="accent4"/>
            </a:solidFill>
            <a:prstDash val="solid"/>
            <a:round/>
            <a:headEnd len="med" w="med" type="none"/>
            <a:tailEnd len="med" w="med" type="stealth"/>
          </a:ln>
        </p:spPr>
      </p:cxnSp>
      <p:cxnSp>
        <p:nvCxnSpPr>
          <p:cNvPr id="338" name="Google Shape;338;p29"/>
          <p:cNvCxnSpPr>
            <a:stCxn id="332" idx="3"/>
            <a:endCxn id="334" idx="1"/>
          </p:cNvCxnSpPr>
          <p:nvPr/>
        </p:nvCxnSpPr>
        <p:spPr>
          <a:xfrm>
            <a:off x="6888791" y="1694575"/>
            <a:ext cx="758400" cy="0"/>
          </a:xfrm>
          <a:prstGeom prst="straightConnector1">
            <a:avLst/>
          </a:prstGeom>
          <a:noFill/>
          <a:ln cap="flat" cmpd="sng" w="19050">
            <a:solidFill>
              <a:schemeClr val="accent1"/>
            </a:solidFill>
            <a:prstDash val="solid"/>
            <a:round/>
            <a:headEnd len="med" w="med" type="none"/>
            <a:tailEnd len="med" w="med" type="stealth"/>
          </a:ln>
        </p:spPr>
      </p:cxnSp>
      <p:cxnSp>
        <p:nvCxnSpPr>
          <p:cNvPr id="339" name="Google Shape;339;p29"/>
          <p:cNvCxnSpPr>
            <a:stCxn id="333" idx="3"/>
            <a:endCxn id="334" idx="2"/>
          </p:cNvCxnSpPr>
          <p:nvPr/>
        </p:nvCxnSpPr>
        <p:spPr>
          <a:xfrm flipH="1" rot="10800000">
            <a:off x="6912499" y="2052875"/>
            <a:ext cx="1356300" cy="843900"/>
          </a:xfrm>
          <a:prstGeom prst="bentConnector2">
            <a:avLst/>
          </a:prstGeom>
          <a:noFill/>
          <a:ln cap="flat" cmpd="sng" w="19050">
            <a:solidFill>
              <a:schemeClr val="accent1"/>
            </a:solidFill>
            <a:prstDash val="solid"/>
            <a:round/>
            <a:headEnd len="med" w="med" type="stealth"/>
            <a:tailEnd len="med" w="med" type="none"/>
          </a:ln>
        </p:spPr>
      </p:cxnSp>
      <p:cxnSp>
        <p:nvCxnSpPr>
          <p:cNvPr id="340" name="Google Shape;340;p29"/>
          <p:cNvCxnSpPr>
            <a:stCxn id="335" idx="3"/>
          </p:cNvCxnSpPr>
          <p:nvPr/>
        </p:nvCxnSpPr>
        <p:spPr>
          <a:xfrm>
            <a:off x="4123556" y="4301075"/>
            <a:ext cx="1068900" cy="0"/>
          </a:xfrm>
          <a:prstGeom prst="straightConnector1">
            <a:avLst/>
          </a:prstGeom>
          <a:noFill/>
          <a:ln cap="flat" cmpd="sng" w="19050">
            <a:solidFill>
              <a:schemeClr val="accent3"/>
            </a:solidFill>
            <a:prstDash val="solid"/>
            <a:round/>
            <a:headEnd len="med" w="med" type="none"/>
            <a:tailEnd len="med" w="med" type="stealth"/>
          </a:ln>
        </p:spPr>
      </p:cxnSp>
      <p:sp>
        <p:nvSpPr>
          <p:cNvPr id="341" name="Google Shape;341;p29"/>
          <p:cNvSpPr/>
          <p:nvPr/>
        </p:nvSpPr>
        <p:spPr>
          <a:xfrm>
            <a:off x="2222151" y="2538575"/>
            <a:ext cx="1944900" cy="716400"/>
          </a:xfrm>
          <a:prstGeom prst="roundRect">
            <a:avLst>
              <a:gd fmla="val 18087" name="adj"/>
            </a:avLst>
          </a:prstGeom>
          <a:solidFill>
            <a:srgbClr val="57CAFF"/>
          </a:solidFill>
          <a:ln cap="flat" cmpd="sng" w="19050">
            <a:solidFill>
              <a:srgbClr val="1E1E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1E1E1E"/>
                </a:solidFill>
                <a:latin typeface="Google Sans"/>
                <a:ea typeface="Google Sans"/>
                <a:cs typeface="Google Sans"/>
                <a:sym typeface="Google Sans"/>
              </a:rPr>
              <a:t>Store to DB</a:t>
            </a:r>
            <a:endParaRPr sz="1500">
              <a:solidFill>
                <a:srgbClr val="1E1E1E"/>
              </a:solidFill>
              <a:latin typeface="Google Sans"/>
              <a:ea typeface="Google Sans"/>
              <a:cs typeface="Google Sans"/>
              <a:sym typeface="Google Sans"/>
            </a:endParaRPr>
          </a:p>
        </p:txBody>
      </p:sp>
      <p:sp>
        <p:nvSpPr>
          <p:cNvPr id="337" name="Google Shape;337;p29"/>
          <p:cNvSpPr/>
          <p:nvPr/>
        </p:nvSpPr>
        <p:spPr>
          <a:xfrm>
            <a:off x="112600" y="1170325"/>
            <a:ext cx="1461900" cy="1048500"/>
          </a:xfrm>
          <a:prstGeom prst="rect">
            <a:avLst/>
          </a:prstGeom>
          <a:solidFill>
            <a:schemeClr val="lt2"/>
          </a:solid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342" name="Google Shape;342;p29"/>
          <p:cNvSpPr/>
          <p:nvPr/>
        </p:nvSpPr>
        <p:spPr>
          <a:xfrm>
            <a:off x="268317" y="136858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343" name="Google Shape;343;p29"/>
          <p:cNvSpPr/>
          <p:nvPr/>
        </p:nvSpPr>
        <p:spPr>
          <a:xfrm>
            <a:off x="268317" y="172773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344" name="Google Shape;344;p29"/>
          <p:cNvSpPr/>
          <p:nvPr/>
        </p:nvSpPr>
        <p:spPr>
          <a:xfrm>
            <a:off x="568392" y="136858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345" name="Google Shape;345;p29"/>
          <p:cNvSpPr/>
          <p:nvPr/>
        </p:nvSpPr>
        <p:spPr>
          <a:xfrm>
            <a:off x="568392" y="172773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346" name="Google Shape;346;p29"/>
          <p:cNvSpPr/>
          <p:nvPr/>
        </p:nvSpPr>
        <p:spPr>
          <a:xfrm>
            <a:off x="868467" y="136858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347" name="Google Shape;347;p29"/>
          <p:cNvSpPr/>
          <p:nvPr/>
        </p:nvSpPr>
        <p:spPr>
          <a:xfrm>
            <a:off x="868467" y="172773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348" name="Google Shape;348;p29"/>
          <p:cNvSpPr/>
          <p:nvPr/>
        </p:nvSpPr>
        <p:spPr>
          <a:xfrm>
            <a:off x="1168542" y="136858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349" name="Google Shape;349;p29"/>
          <p:cNvSpPr/>
          <p:nvPr/>
        </p:nvSpPr>
        <p:spPr>
          <a:xfrm>
            <a:off x="1168542" y="172773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350" name="Google Shape;350;p29"/>
          <p:cNvSpPr txBox="1"/>
          <p:nvPr/>
        </p:nvSpPr>
        <p:spPr>
          <a:xfrm>
            <a:off x="166369" y="2271525"/>
            <a:ext cx="1461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A1A1A"/>
                </a:solidFill>
                <a:latin typeface="Google Sans"/>
                <a:ea typeface="Google Sans"/>
                <a:cs typeface="Google Sans"/>
                <a:sym typeface="Google Sans"/>
              </a:rPr>
              <a:t>Shorts Videos</a:t>
            </a:r>
            <a:endParaRPr sz="1000">
              <a:solidFill>
                <a:srgbClr val="1A1A1A"/>
              </a:solidFill>
              <a:latin typeface="Google Sans"/>
              <a:ea typeface="Google Sans"/>
              <a:cs typeface="Google Sans"/>
              <a:sym typeface="Google Sans"/>
            </a:endParaRPr>
          </a:p>
          <a:p>
            <a:pPr indent="0" lvl="0" marL="0" rtl="0" algn="ctr">
              <a:spcBef>
                <a:spcPts val="0"/>
              </a:spcBef>
              <a:spcAft>
                <a:spcPts val="0"/>
              </a:spcAft>
              <a:buNone/>
            </a:pPr>
            <a:r>
              <a:rPr lang="en" sz="1000">
                <a:solidFill>
                  <a:srgbClr val="1A1A1A"/>
                </a:solidFill>
                <a:latin typeface="Google Sans"/>
                <a:ea typeface="Google Sans"/>
                <a:cs typeface="Google Sans"/>
                <a:sym typeface="Google Sans"/>
              </a:rPr>
              <a:t>(Raw Files)</a:t>
            </a:r>
            <a:endParaRPr sz="1000">
              <a:solidFill>
                <a:srgbClr val="1A1A1A"/>
              </a:solidFill>
              <a:latin typeface="Google Sans"/>
              <a:ea typeface="Google Sans"/>
              <a:cs typeface="Google Sans"/>
              <a:sym typeface="Google Sans"/>
            </a:endParaRPr>
          </a:p>
        </p:txBody>
      </p:sp>
      <p:cxnSp>
        <p:nvCxnSpPr>
          <p:cNvPr id="351" name="Google Shape;351;p29"/>
          <p:cNvCxnSpPr>
            <a:stCxn id="331" idx="3"/>
            <a:endCxn id="332" idx="1"/>
          </p:cNvCxnSpPr>
          <p:nvPr/>
        </p:nvCxnSpPr>
        <p:spPr>
          <a:xfrm>
            <a:off x="4167050" y="1694575"/>
            <a:ext cx="527700" cy="0"/>
          </a:xfrm>
          <a:prstGeom prst="straightConnector1">
            <a:avLst/>
          </a:prstGeom>
          <a:noFill/>
          <a:ln cap="flat" cmpd="sng" w="19050">
            <a:solidFill>
              <a:schemeClr val="accent4"/>
            </a:solidFill>
            <a:prstDash val="solid"/>
            <a:round/>
            <a:headEnd len="med" w="med" type="none"/>
            <a:tailEnd len="med" w="med" type="stealth"/>
          </a:ln>
        </p:spPr>
      </p:cxnSp>
      <p:cxnSp>
        <p:nvCxnSpPr>
          <p:cNvPr id="352" name="Google Shape;352;p29"/>
          <p:cNvCxnSpPr>
            <a:stCxn id="333" idx="1"/>
            <a:endCxn id="341" idx="3"/>
          </p:cNvCxnSpPr>
          <p:nvPr/>
        </p:nvCxnSpPr>
        <p:spPr>
          <a:xfrm rot="10800000">
            <a:off x="4167199" y="2896775"/>
            <a:ext cx="504000" cy="0"/>
          </a:xfrm>
          <a:prstGeom prst="straightConnector1">
            <a:avLst/>
          </a:prstGeom>
          <a:noFill/>
          <a:ln cap="flat" cmpd="sng" w="19050">
            <a:solidFill>
              <a:schemeClr val="accent1"/>
            </a:solidFill>
            <a:prstDash val="solid"/>
            <a:round/>
            <a:headEnd len="med" w="med" type="none"/>
            <a:tailEnd len="med" w="med" type="stealth"/>
          </a:ln>
        </p:spPr>
      </p:cxnSp>
      <p:cxnSp>
        <p:nvCxnSpPr>
          <p:cNvPr id="353" name="Google Shape;353;p29"/>
          <p:cNvCxnSpPr>
            <a:stCxn id="341" idx="2"/>
            <a:endCxn id="335" idx="0"/>
          </p:cNvCxnSpPr>
          <p:nvPr/>
        </p:nvCxnSpPr>
        <p:spPr>
          <a:xfrm>
            <a:off x="3194601" y="3254975"/>
            <a:ext cx="0" cy="687900"/>
          </a:xfrm>
          <a:prstGeom prst="straightConnector1">
            <a:avLst/>
          </a:prstGeom>
          <a:noFill/>
          <a:ln cap="flat" cmpd="sng" w="19050">
            <a:solidFill>
              <a:schemeClr val="accent1"/>
            </a:solidFill>
            <a:prstDash val="solid"/>
            <a:round/>
            <a:headEnd len="med" w="med" type="none"/>
            <a:tailEnd len="med" w="med" type="stealth"/>
          </a:ln>
        </p:spPr>
      </p:cxnSp>
      <p:grpSp>
        <p:nvGrpSpPr>
          <p:cNvPr id="354" name="Google Shape;354;p29"/>
          <p:cNvGrpSpPr/>
          <p:nvPr/>
        </p:nvGrpSpPr>
        <p:grpSpPr>
          <a:xfrm>
            <a:off x="5302694" y="4023643"/>
            <a:ext cx="372215" cy="372215"/>
            <a:chOff x="0" y="0"/>
            <a:chExt cx="992574" cy="992574"/>
          </a:xfrm>
        </p:grpSpPr>
        <p:sp>
          <p:nvSpPr>
            <p:cNvPr id="355" name="Google Shape;355;p29"/>
            <p:cNvSpPr/>
            <p:nvPr/>
          </p:nvSpPr>
          <p:spPr>
            <a:xfrm>
              <a:off x="352545" y="702344"/>
              <a:ext cx="287563" cy="83825"/>
            </a:xfrm>
            <a:custGeom>
              <a:rect b="b" l="l" r="r" t="t"/>
              <a:pathLst>
                <a:path extrusionOk="0" h="20917" w="21195">
                  <a:moveTo>
                    <a:pt x="18777" y="888"/>
                  </a:moveTo>
                  <a:cubicBezTo>
                    <a:pt x="16506" y="6975"/>
                    <a:pt x="13770" y="10313"/>
                    <a:pt x="10626" y="10313"/>
                  </a:cubicBezTo>
                  <a:cubicBezTo>
                    <a:pt x="7482" y="10313"/>
                    <a:pt x="4688" y="6975"/>
                    <a:pt x="2417" y="888"/>
                  </a:cubicBezTo>
                  <a:cubicBezTo>
                    <a:pt x="1777" y="-683"/>
                    <a:pt x="787" y="-94"/>
                    <a:pt x="263" y="2066"/>
                  </a:cubicBezTo>
                  <a:cubicBezTo>
                    <a:pt x="-203" y="4226"/>
                    <a:pt x="-28" y="7564"/>
                    <a:pt x="612" y="9332"/>
                  </a:cubicBezTo>
                  <a:cubicBezTo>
                    <a:pt x="3407" y="16401"/>
                    <a:pt x="7016" y="20917"/>
                    <a:pt x="10626" y="20917"/>
                  </a:cubicBezTo>
                  <a:cubicBezTo>
                    <a:pt x="14236" y="20917"/>
                    <a:pt x="17787" y="16990"/>
                    <a:pt x="20582" y="9724"/>
                  </a:cubicBezTo>
                  <a:cubicBezTo>
                    <a:pt x="21222" y="8153"/>
                    <a:pt x="21397" y="4815"/>
                    <a:pt x="20931" y="2655"/>
                  </a:cubicBezTo>
                  <a:cubicBezTo>
                    <a:pt x="20407" y="-94"/>
                    <a:pt x="19417" y="-683"/>
                    <a:pt x="18777" y="888"/>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356" name="Google Shape;356;p29"/>
            <p:cNvSpPr/>
            <p:nvPr/>
          </p:nvSpPr>
          <p:spPr>
            <a:xfrm>
              <a:off x="307820" y="472233"/>
              <a:ext cx="83268" cy="83268"/>
            </a:xfrm>
            <a:custGeom>
              <a:rect b="b" l="l" r="r" t="t"/>
              <a:pathLst>
                <a:path extrusionOk="0" h="21600" w="21600">
                  <a:moveTo>
                    <a:pt x="21600" y="10699"/>
                  </a:moveTo>
                  <a:cubicBezTo>
                    <a:pt x="21600" y="12718"/>
                    <a:pt x="21196" y="14333"/>
                    <a:pt x="20187" y="16150"/>
                  </a:cubicBezTo>
                  <a:cubicBezTo>
                    <a:pt x="19178" y="17764"/>
                    <a:pt x="17764" y="19178"/>
                    <a:pt x="16150" y="20187"/>
                  </a:cubicBezTo>
                  <a:cubicBezTo>
                    <a:pt x="14333" y="21196"/>
                    <a:pt x="12718" y="21600"/>
                    <a:pt x="10901" y="21600"/>
                  </a:cubicBezTo>
                  <a:cubicBezTo>
                    <a:pt x="8882" y="21600"/>
                    <a:pt x="7065" y="21196"/>
                    <a:pt x="5450" y="20187"/>
                  </a:cubicBezTo>
                  <a:cubicBezTo>
                    <a:pt x="3634" y="19178"/>
                    <a:pt x="2422" y="17764"/>
                    <a:pt x="1413" y="16150"/>
                  </a:cubicBezTo>
                  <a:cubicBezTo>
                    <a:pt x="404" y="14333"/>
                    <a:pt x="0" y="12516"/>
                    <a:pt x="0" y="10699"/>
                  </a:cubicBezTo>
                  <a:cubicBezTo>
                    <a:pt x="0" y="8680"/>
                    <a:pt x="404" y="7065"/>
                    <a:pt x="1413" y="5450"/>
                  </a:cubicBezTo>
                  <a:cubicBezTo>
                    <a:pt x="2422" y="3634"/>
                    <a:pt x="3634" y="2422"/>
                    <a:pt x="5450" y="1413"/>
                  </a:cubicBezTo>
                  <a:cubicBezTo>
                    <a:pt x="7065" y="404"/>
                    <a:pt x="8882" y="0"/>
                    <a:pt x="10901" y="0"/>
                  </a:cubicBezTo>
                  <a:cubicBezTo>
                    <a:pt x="12718" y="0"/>
                    <a:pt x="14333" y="404"/>
                    <a:pt x="16150" y="1413"/>
                  </a:cubicBezTo>
                  <a:cubicBezTo>
                    <a:pt x="17764" y="2422"/>
                    <a:pt x="19178" y="3634"/>
                    <a:pt x="20187" y="5450"/>
                  </a:cubicBezTo>
                  <a:cubicBezTo>
                    <a:pt x="21196" y="7065"/>
                    <a:pt x="21600" y="8882"/>
                    <a:pt x="21600" y="10699"/>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357" name="Google Shape;357;p29"/>
            <p:cNvSpPr/>
            <p:nvPr/>
          </p:nvSpPr>
          <p:spPr>
            <a:xfrm>
              <a:off x="0" y="0"/>
              <a:ext cx="992574" cy="992574"/>
            </a:xfrm>
            <a:custGeom>
              <a:rect b="b" l="l" r="r" t="t"/>
              <a:pathLst>
                <a:path extrusionOk="0" h="21600" w="21600">
                  <a:moveTo>
                    <a:pt x="10809" y="0"/>
                  </a:moveTo>
                  <a:cubicBezTo>
                    <a:pt x="4827" y="0"/>
                    <a:pt x="0" y="4827"/>
                    <a:pt x="0" y="10809"/>
                  </a:cubicBezTo>
                  <a:cubicBezTo>
                    <a:pt x="0" y="16790"/>
                    <a:pt x="4827" y="21600"/>
                    <a:pt x="10809" y="21600"/>
                  </a:cubicBezTo>
                  <a:cubicBezTo>
                    <a:pt x="16773" y="21600"/>
                    <a:pt x="21600" y="16790"/>
                    <a:pt x="21600" y="10809"/>
                  </a:cubicBezTo>
                  <a:cubicBezTo>
                    <a:pt x="21600" y="4827"/>
                    <a:pt x="16773" y="0"/>
                    <a:pt x="10809" y="0"/>
                  </a:cubicBezTo>
                  <a:close/>
                  <a:moveTo>
                    <a:pt x="17997" y="13343"/>
                  </a:moveTo>
                  <a:cubicBezTo>
                    <a:pt x="17015" y="16687"/>
                    <a:pt x="14153" y="19169"/>
                    <a:pt x="10757" y="19169"/>
                  </a:cubicBezTo>
                  <a:cubicBezTo>
                    <a:pt x="7344" y="19169"/>
                    <a:pt x="4482" y="16739"/>
                    <a:pt x="3517" y="13343"/>
                  </a:cubicBezTo>
                  <a:cubicBezTo>
                    <a:pt x="2448" y="13239"/>
                    <a:pt x="1620" y="12274"/>
                    <a:pt x="1620" y="11050"/>
                  </a:cubicBezTo>
                  <a:cubicBezTo>
                    <a:pt x="1620" y="9878"/>
                    <a:pt x="2344" y="8964"/>
                    <a:pt x="3362" y="8809"/>
                  </a:cubicBezTo>
                  <a:cubicBezTo>
                    <a:pt x="5258" y="7499"/>
                    <a:pt x="7016" y="5654"/>
                    <a:pt x="7016" y="4241"/>
                  </a:cubicBezTo>
                  <a:cubicBezTo>
                    <a:pt x="8481" y="6620"/>
                    <a:pt x="12688" y="8912"/>
                    <a:pt x="17704" y="8809"/>
                  </a:cubicBezTo>
                  <a:lnTo>
                    <a:pt x="17997" y="8757"/>
                  </a:lnTo>
                  <a:cubicBezTo>
                    <a:pt x="19152" y="8757"/>
                    <a:pt x="20083" y="9792"/>
                    <a:pt x="20083" y="11050"/>
                  </a:cubicBezTo>
                  <a:cubicBezTo>
                    <a:pt x="20031" y="12308"/>
                    <a:pt x="19118" y="13343"/>
                    <a:pt x="17997" y="13343"/>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358" name="Google Shape;358;p29"/>
            <p:cNvSpPr/>
            <p:nvPr/>
          </p:nvSpPr>
          <p:spPr>
            <a:xfrm>
              <a:off x="598156" y="472233"/>
              <a:ext cx="83268" cy="83268"/>
            </a:xfrm>
            <a:custGeom>
              <a:rect b="b" l="l" r="r" t="t"/>
              <a:pathLst>
                <a:path extrusionOk="0" h="21600" w="21600">
                  <a:moveTo>
                    <a:pt x="21600" y="10699"/>
                  </a:moveTo>
                  <a:cubicBezTo>
                    <a:pt x="21600" y="12718"/>
                    <a:pt x="21196" y="14333"/>
                    <a:pt x="20187" y="16150"/>
                  </a:cubicBezTo>
                  <a:cubicBezTo>
                    <a:pt x="19178" y="17764"/>
                    <a:pt x="17966" y="19178"/>
                    <a:pt x="16150" y="20187"/>
                  </a:cubicBezTo>
                  <a:cubicBezTo>
                    <a:pt x="14535" y="21196"/>
                    <a:pt x="12718" y="21600"/>
                    <a:pt x="10699" y="21600"/>
                  </a:cubicBezTo>
                  <a:cubicBezTo>
                    <a:pt x="8882" y="21600"/>
                    <a:pt x="7267" y="21196"/>
                    <a:pt x="5450" y="20187"/>
                  </a:cubicBezTo>
                  <a:cubicBezTo>
                    <a:pt x="3836" y="19178"/>
                    <a:pt x="2422" y="17764"/>
                    <a:pt x="1413" y="16150"/>
                  </a:cubicBezTo>
                  <a:cubicBezTo>
                    <a:pt x="404" y="14333"/>
                    <a:pt x="0" y="12516"/>
                    <a:pt x="0" y="10699"/>
                  </a:cubicBezTo>
                  <a:cubicBezTo>
                    <a:pt x="0" y="8680"/>
                    <a:pt x="404" y="7065"/>
                    <a:pt x="1413" y="5450"/>
                  </a:cubicBezTo>
                  <a:cubicBezTo>
                    <a:pt x="2422" y="3634"/>
                    <a:pt x="3836" y="2422"/>
                    <a:pt x="5450" y="1413"/>
                  </a:cubicBezTo>
                  <a:cubicBezTo>
                    <a:pt x="7267" y="404"/>
                    <a:pt x="8882" y="0"/>
                    <a:pt x="10699" y="0"/>
                  </a:cubicBezTo>
                  <a:cubicBezTo>
                    <a:pt x="12718" y="0"/>
                    <a:pt x="14535" y="404"/>
                    <a:pt x="16150" y="1413"/>
                  </a:cubicBezTo>
                  <a:cubicBezTo>
                    <a:pt x="17966" y="2422"/>
                    <a:pt x="19178" y="3634"/>
                    <a:pt x="20187" y="5450"/>
                  </a:cubicBezTo>
                  <a:cubicBezTo>
                    <a:pt x="21196" y="7065"/>
                    <a:pt x="21600" y="8882"/>
                    <a:pt x="21600" y="10699"/>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grpSp>
      <p:grpSp>
        <p:nvGrpSpPr>
          <p:cNvPr id="359" name="Google Shape;359;p29"/>
          <p:cNvGrpSpPr/>
          <p:nvPr/>
        </p:nvGrpSpPr>
        <p:grpSpPr>
          <a:xfrm>
            <a:off x="5735694" y="3740768"/>
            <a:ext cx="372215" cy="372215"/>
            <a:chOff x="0" y="0"/>
            <a:chExt cx="992574" cy="992574"/>
          </a:xfrm>
        </p:grpSpPr>
        <p:sp>
          <p:nvSpPr>
            <p:cNvPr id="360" name="Google Shape;360;p29"/>
            <p:cNvSpPr/>
            <p:nvPr/>
          </p:nvSpPr>
          <p:spPr>
            <a:xfrm>
              <a:off x="352545" y="702344"/>
              <a:ext cx="287563" cy="83825"/>
            </a:xfrm>
            <a:custGeom>
              <a:rect b="b" l="l" r="r" t="t"/>
              <a:pathLst>
                <a:path extrusionOk="0" h="20917" w="21195">
                  <a:moveTo>
                    <a:pt x="18777" y="888"/>
                  </a:moveTo>
                  <a:cubicBezTo>
                    <a:pt x="16506" y="6975"/>
                    <a:pt x="13770" y="10313"/>
                    <a:pt x="10626" y="10313"/>
                  </a:cubicBezTo>
                  <a:cubicBezTo>
                    <a:pt x="7482" y="10313"/>
                    <a:pt x="4688" y="6975"/>
                    <a:pt x="2417" y="888"/>
                  </a:cubicBezTo>
                  <a:cubicBezTo>
                    <a:pt x="1777" y="-683"/>
                    <a:pt x="787" y="-94"/>
                    <a:pt x="263" y="2066"/>
                  </a:cubicBezTo>
                  <a:cubicBezTo>
                    <a:pt x="-203" y="4226"/>
                    <a:pt x="-28" y="7564"/>
                    <a:pt x="612" y="9332"/>
                  </a:cubicBezTo>
                  <a:cubicBezTo>
                    <a:pt x="3407" y="16401"/>
                    <a:pt x="7016" y="20917"/>
                    <a:pt x="10626" y="20917"/>
                  </a:cubicBezTo>
                  <a:cubicBezTo>
                    <a:pt x="14236" y="20917"/>
                    <a:pt x="17787" y="16990"/>
                    <a:pt x="20582" y="9724"/>
                  </a:cubicBezTo>
                  <a:cubicBezTo>
                    <a:pt x="21222" y="8153"/>
                    <a:pt x="21397" y="4815"/>
                    <a:pt x="20931" y="2655"/>
                  </a:cubicBezTo>
                  <a:cubicBezTo>
                    <a:pt x="20407" y="-94"/>
                    <a:pt x="19417" y="-683"/>
                    <a:pt x="18777" y="888"/>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361" name="Google Shape;361;p29"/>
            <p:cNvSpPr/>
            <p:nvPr/>
          </p:nvSpPr>
          <p:spPr>
            <a:xfrm>
              <a:off x="307820" y="472233"/>
              <a:ext cx="83268" cy="83268"/>
            </a:xfrm>
            <a:custGeom>
              <a:rect b="b" l="l" r="r" t="t"/>
              <a:pathLst>
                <a:path extrusionOk="0" h="21600" w="21600">
                  <a:moveTo>
                    <a:pt x="21600" y="10699"/>
                  </a:moveTo>
                  <a:cubicBezTo>
                    <a:pt x="21600" y="12718"/>
                    <a:pt x="21196" y="14333"/>
                    <a:pt x="20187" y="16150"/>
                  </a:cubicBezTo>
                  <a:cubicBezTo>
                    <a:pt x="19178" y="17764"/>
                    <a:pt x="17764" y="19178"/>
                    <a:pt x="16150" y="20187"/>
                  </a:cubicBezTo>
                  <a:cubicBezTo>
                    <a:pt x="14333" y="21196"/>
                    <a:pt x="12718" y="21600"/>
                    <a:pt x="10901" y="21600"/>
                  </a:cubicBezTo>
                  <a:cubicBezTo>
                    <a:pt x="8882" y="21600"/>
                    <a:pt x="7065" y="21196"/>
                    <a:pt x="5450" y="20187"/>
                  </a:cubicBezTo>
                  <a:cubicBezTo>
                    <a:pt x="3634" y="19178"/>
                    <a:pt x="2422" y="17764"/>
                    <a:pt x="1413" y="16150"/>
                  </a:cubicBezTo>
                  <a:cubicBezTo>
                    <a:pt x="404" y="14333"/>
                    <a:pt x="0" y="12516"/>
                    <a:pt x="0" y="10699"/>
                  </a:cubicBezTo>
                  <a:cubicBezTo>
                    <a:pt x="0" y="8680"/>
                    <a:pt x="404" y="7065"/>
                    <a:pt x="1413" y="5450"/>
                  </a:cubicBezTo>
                  <a:cubicBezTo>
                    <a:pt x="2422" y="3634"/>
                    <a:pt x="3634" y="2422"/>
                    <a:pt x="5450" y="1413"/>
                  </a:cubicBezTo>
                  <a:cubicBezTo>
                    <a:pt x="7065" y="404"/>
                    <a:pt x="8882" y="0"/>
                    <a:pt x="10901" y="0"/>
                  </a:cubicBezTo>
                  <a:cubicBezTo>
                    <a:pt x="12718" y="0"/>
                    <a:pt x="14333" y="404"/>
                    <a:pt x="16150" y="1413"/>
                  </a:cubicBezTo>
                  <a:cubicBezTo>
                    <a:pt x="17764" y="2422"/>
                    <a:pt x="19178" y="3634"/>
                    <a:pt x="20187" y="5450"/>
                  </a:cubicBezTo>
                  <a:cubicBezTo>
                    <a:pt x="21196" y="7065"/>
                    <a:pt x="21600" y="8882"/>
                    <a:pt x="21600" y="10699"/>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362" name="Google Shape;362;p29"/>
            <p:cNvSpPr/>
            <p:nvPr/>
          </p:nvSpPr>
          <p:spPr>
            <a:xfrm>
              <a:off x="0" y="0"/>
              <a:ext cx="992574" cy="992574"/>
            </a:xfrm>
            <a:custGeom>
              <a:rect b="b" l="l" r="r" t="t"/>
              <a:pathLst>
                <a:path extrusionOk="0" h="21600" w="21600">
                  <a:moveTo>
                    <a:pt x="10809" y="0"/>
                  </a:moveTo>
                  <a:cubicBezTo>
                    <a:pt x="4827" y="0"/>
                    <a:pt x="0" y="4827"/>
                    <a:pt x="0" y="10809"/>
                  </a:cubicBezTo>
                  <a:cubicBezTo>
                    <a:pt x="0" y="16790"/>
                    <a:pt x="4827" y="21600"/>
                    <a:pt x="10809" y="21600"/>
                  </a:cubicBezTo>
                  <a:cubicBezTo>
                    <a:pt x="16773" y="21600"/>
                    <a:pt x="21600" y="16790"/>
                    <a:pt x="21600" y="10809"/>
                  </a:cubicBezTo>
                  <a:cubicBezTo>
                    <a:pt x="21600" y="4827"/>
                    <a:pt x="16773" y="0"/>
                    <a:pt x="10809" y="0"/>
                  </a:cubicBezTo>
                  <a:close/>
                  <a:moveTo>
                    <a:pt x="17997" y="13343"/>
                  </a:moveTo>
                  <a:cubicBezTo>
                    <a:pt x="17015" y="16687"/>
                    <a:pt x="14153" y="19169"/>
                    <a:pt x="10757" y="19169"/>
                  </a:cubicBezTo>
                  <a:cubicBezTo>
                    <a:pt x="7344" y="19169"/>
                    <a:pt x="4482" y="16739"/>
                    <a:pt x="3517" y="13343"/>
                  </a:cubicBezTo>
                  <a:cubicBezTo>
                    <a:pt x="2448" y="13239"/>
                    <a:pt x="1620" y="12274"/>
                    <a:pt x="1620" y="11050"/>
                  </a:cubicBezTo>
                  <a:cubicBezTo>
                    <a:pt x="1620" y="9878"/>
                    <a:pt x="2344" y="8964"/>
                    <a:pt x="3362" y="8809"/>
                  </a:cubicBezTo>
                  <a:cubicBezTo>
                    <a:pt x="5258" y="7499"/>
                    <a:pt x="7016" y="5654"/>
                    <a:pt x="7016" y="4241"/>
                  </a:cubicBezTo>
                  <a:cubicBezTo>
                    <a:pt x="8481" y="6620"/>
                    <a:pt x="12688" y="8912"/>
                    <a:pt x="17704" y="8809"/>
                  </a:cubicBezTo>
                  <a:lnTo>
                    <a:pt x="17997" y="8757"/>
                  </a:lnTo>
                  <a:cubicBezTo>
                    <a:pt x="19152" y="8757"/>
                    <a:pt x="20083" y="9792"/>
                    <a:pt x="20083" y="11050"/>
                  </a:cubicBezTo>
                  <a:cubicBezTo>
                    <a:pt x="20031" y="12308"/>
                    <a:pt x="19118" y="13343"/>
                    <a:pt x="17997" y="13343"/>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363" name="Google Shape;363;p29"/>
            <p:cNvSpPr/>
            <p:nvPr/>
          </p:nvSpPr>
          <p:spPr>
            <a:xfrm>
              <a:off x="598156" y="472233"/>
              <a:ext cx="83268" cy="83268"/>
            </a:xfrm>
            <a:custGeom>
              <a:rect b="b" l="l" r="r" t="t"/>
              <a:pathLst>
                <a:path extrusionOk="0" h="21600" w="21600">
                  <a:moveTo>
                    <a:pt x="21600" y="10699"/>
                  </a:moveTo>
                  <a:cubicBezTo>
                    <a:pt x="21600" y="12718"/>
                    <a:pt x="21196" y="14333"/>
                    <a:pt x="20187" y="16150"/>
                  </a:cubicBezTo>
                  <a:cubicBezTo>
                    <a:pt x="19178" y="17764"/>
                    <a:pt x="17966" y="19178"/>
                    <a:pt x="16150" y="20187"/>
                  </a:cubicBezTo>
                  <a:cubicBezTo>
                    <a:pt x="14535" y="21196"/>
                    <a:pt x="12718" y="21600"/>
                    <a:pt x="10699" y="21600"/>
                  </a:cubicBezTo>
                  <a:cubicBezTo>
                    <a:pt x="8882" y="21600"/>
                    <a:pt x="7267" y="21196"/>
                    <a:pt x="5450" y="20187"/>
                  </a:cubicBezTo>
                  <a:cubicBezTo>
                    <a:pt x="3836" y="19178"/>
                    <a:pt x="2422" y="17764"/>
                    <a:pt x="1413" y="16150"/>
                  </a:cubicBezTo>
                  <a:cubicBezTo>
                    <a:pt x="404" y="14333"/>
                    <a:pt x="0" y="12516"/>
                    <a:pt x="0" y="10699"/>
                  </a:cubicBezTo>
                  <a:cubicBezTo>
                    <a:pt x="0" y="8680"/>
                    <a:pt x="404" y="7065"/>
                    <a:pt x="1413" y="5450"/>
                  </a:cubicBezTo>
                  <a:cubicBezTo>
                    <a:pt x="2422" y="3634"/>
                    <a:pt x="3836" y="2422"/>
                    <a:pt x="5450" y="1413"/>
                  </a:cubicBezTo>
                  <a:cubicBezTo>
                    <a:pt x="7267" y="404"/>
                    <a:pt x="8882" y="0"/>
                    <a:pt x="10699" y="0"/>
                  </a:cubicBezTo>
                  <a:cubicBezTo>
                    <a:pt x="12718" y="0"/>
                    <a:pt x="14535" y="404"/>
                    <a:pt x="16150" y="1413"/>
                  </a:cubicBezTo>
                  <a:cubicBezTo>
                    <a:pt x="17966" y="2422"/>
                    <a:pt x="19178" y="3634"/>
                    <a:pt x="20187" y="5450"/>
                  </a:cubicBezTo>
                  <a:cubicBezTo>
                    <a:pt x="21196" y="7065"/>
                    <a:pt x="21600" y="8882"/>
                    <a:pt x="21600" y="10699"/>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grpSp>
      <p:grpSp>
        <p:nvGrpSpPr>
          <p:cNvPr id="364" name="Google Shape;364;p29"/>
          <p:cNvGrpSpPr/>
          <p:nvPr/>
        </p:nvGrpSpPr>
        <p:grpSpPr>
          <a:xfrm>
            <a:off x="5785144" y="4232818"/>
            <a:ext cx="372215" cy="372215"/>
            <a:chOff x="0" y="0"/>
            <a:chExt cx="992574" cy="992574"/>
          </a:xfrm>
        </p:grpSpPr>
        <p:sp>
          <p:nvSpPr>
            <p:cNvPr id="365" name="Google Shape;365;p29"/>
            <p:cNvSpPr/>
            <p:nvPr/>
          </p:nvSpPr>
          <p:spPr>
            <a:xfrm>
              <a:off x="352545" y="702344"/>
              <a:ext cx="287563" cy="83825"/>
            </a:xfrm>
            <a:custGeom>
              <a:rect b="b" l="l" r="r" t="t"/>
              <a:pathLst>
                <a:path extrusionOk="0" h="20917" w="21195">
                  <a:moveTo>
                    <a:pt x="18777" y="888"/>
                  </a:moveTo>
                  <a:cubicBezTo>
                    <a:pt x="16506" y="6975"/>
                    <a:pt x="13770" y="10313"/>
                    <a:pt x="10626" y="10313"/>
                  </a:cubicBezTo>
                  <a:cubicBezTo>
                    <a:pt x="7482" y="10313"/>
                    <a:pt x="4688" y="6975"/>
                    <a:pt x="2417" y="888"/>
                  </a:cubicBezTo>
                  <a:cubicBezTo>
                    <a:pt x="1777" y="-683"/>
                    <a:pt x="787" y="-94"/>
                    <a:pt x="263" y="2066"/>
                  </a:cubicBezTo>
                  <a:cubicBezTo>
                    <a:pt x="-203" y="4226"/>
                    <a:pt x="-28" y="7564"/>
                    <a:pt x="612" y="9332"/>
                  </a:cubicBezTo>
                  <a:cubicBezTo>
                    <a:pt x="3407" y="16401"/>
                    <a:pt x="7016" y="20917"/>
                    <a:pt x="10626" y="20917"/>
                  </a:cubicBezTo>
                  <a:cubicBezTo>
                    <a:pt x="14236" y="20917"/>
                    <a:pt x="17787" y="16990"/>
                    <a:pt x="20582" y="9724"/>
                  </a:cubicBezTo>
                  <a:cubicBezTo>
                    <a:pt x="21222" y="8153"/>
                    <a:pt x="21397" y="4815"/>
                    <a:pt x="20931" y="2655"/>
                  </a:cubicBezTo>
                  <a:cubicBezTo>
                    <a:pt x="20407" y="-94"/>
                    <a:pt x="19417" y="-683"/>
                    <a:pt x="18777" y="888"/>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366" name="Google Shape;366;p29"/>
            <p:cNvSpPr/>
            <p:nvPr/>
          </p:nvSpPr>
          <p:spPr>
            <a:xfrm>
              <a:off x="307820" y="472233"/>
              <a:ext cx="83268" cy="83268"/>
            </a:xfrm>
            <a:custGeom>
              <a:rect b="b" l="l" r="r" t="t"/>
              <a:pathLst>
                <a:path extrusionOk="0" h="21600" w="21600">
                  <a:moveTo>
                    <a:pt x="21600" y="10699"/>
                  </a:moveTo>
                  <a:cubicBezTo>
                    <a:pt x="21600" y="12718"/>
                    <a:pt x="21196" y="14333"/>
                    <a:pt x="20187" y="16150"/>
                  </a:cubicBezTo>
                  <a:cubicBezTo>
                    <a:pt x="19178" y="17764"/>
                    <a:pt x="17764" y="19178"/>
                    <a:pt x="16150" y="20187"/>
                  </a:cubicBezTo>
                  <a:cubicBezTo>
                    <a:pt x="14333" y="21196"/>
                    <a:pt x="12718" y="21600"/>
                    <a:pt x="10901" y="21600"/>
                  </a:cubicBezTo>
                  <a:cubicBezTo>
                    <a:pt x="8882" y="21600"/>
                    <a:pt x="7065" y="21196"/>
                    <a:pt x="5450" y="20187"/>
                  </a:cubicBezTo>
                  <a:cubicBezTo>
                    <a:pt x="3634" y="19178"/>
                    <a:pt x="2422" y="17764"/>
                    <a:pt x="1413" y="16150"/>
                  </a:cubicBezTo>
                  <a:cubicBezTo>
                    <a:pt x="404" y="14333"/>
                    <a:pt x="0" y="12516"/>
                    <a:pt x="0" y="10699"/>
                  </a:cubicBezTo>
                  <a:cubicBezTo>
                    <a:pt x="0" y="8680"/>
                    <a:pt x="404" y="7065"/>
                    <a:pt x="1413" y="5450"/>
                  </a:cubicBezTo>
                  <a:cubicBezTo>
                    <a:pt x="2422" y="3634"/>
                    <a:pt x="3634" y="2422"/>
                    <a:pt x="5450" y="1413"/>
                  </a:cubicBezTo>
                  <a:cubicBezTo>
                    <a:pt x="7065" y="404"/>
                    <a:pt x="8882" y="0"/>
                    <a:pt x="10901" y="0"/>
                  </a:cubicBezTo>
                  <a:cubicBezTo>
                    <a:pt x="12718" y="0"/>
                    <a:pt x="14333" y="404"/>
                    <a:pt x="16150" y="1413"/>
                  </a:cubicBezTo>
                  <a:cubicBezTo>
                    <a:pt x="17764" y="2422"/>
                    <a:pt x="19178" y="3634"/>
                    <a:pt x="20187" y="5450"/>
                  </a:cubicBezTo>
                  <a:cubicBezTo>
                    <a:pt x="21196" y="7065"/>
                    <a:pt x="21600" y="8882"/>
                    <a:pt x="21600" y="10699"/>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367" name="Google Shape;367;p29"/>
            <p:cNvSpPr/>
            <p:nvPr/>
          </p:nvSpPr>
          <p:spPr>
            <a:xfrm>
              <a:off x="0" y="0"/>
              <a:ext cx="992574" cy="992574"/>
            </a:xfrm>
            <a:custGeom>
              <a:rect b="b" l="l" r="r" t="t"/>
              <a:pathLst>
                <a:path extrusionOk="0" h="21600" w="21600">
                  <a:moveTo>
                    <a:pt x="10809" y="0"/>
                  </a:moveTo>
                  <a:cubicBezTo>
                    <a:pt x="4827" y="0"/>
                    <a:pt x="0" y="4827"/>
                    <a:pt x="0" y="10809"/>
                  </a:cubicBezTo>
                  <a:cubicBezTo>
                    <a:pt x="0" y="16790"/>
                    <a:pt x="4827" y="21600"/>
                    <a:pt x="10809" y="21600"/>
                  </a:cubicBezTo>
                  <a:cubicBezTo>
                    <a:pt x="16773" y="21600"/>
                    <a:pt x="21600" y="16790"/>
                    <a:pt x="21600" y="10809"/>
                  </a:cubicBezTo>
                  <a:cubicBezTo>
                    <a:pt x="21600" y="4827"/>
                    <a:pt x="16773" y="0"/>
                    <a:pt x="10809" y="0"/>
                  </a:cubicBezTo>
                  <a:close/>
                  <a:moveTo>
                    <a:pt x="17997" y="13343"/>
                  </a:moveTo>
                  <a:cubicBezTo>
                    <a:pt x="17015" y="16687"/>
                    <a:pt x="14153" y="19169"/>
                    <a:pt x="10757" y="19169"/>
                  </a:cubicBezTo>
                  <a:cubicBezTo>
                    <a:pt x="7344" y="19169"/>
                    <a:pt x="4482" y="16739"/>
                    <a:pt x="3517" y="13343"/>
                  </a:cubicBezTo>
                  <a:cubicBezTo>
                    <a:pt x="2448" y="13239"/>
                    <a:pt x="1620" y="12274"/>
                    <a:pt x="1620" y="11050"/>
                  </a:cubicBezTo>
                  <a:cubicBezTo>
                    <a:pt x="1620" y="9878"/>
                    <a:pt x="2344" y="8964"/>
                    <a:pt x="3362" y="8809"/>
                  </a:cubicBezTo>
                  <a:cubicBezTo>
                    <a:pt x="5258" y="7499"/>
                    <a:pt x="7016" y="5654"/>
                    <a:pt x="7016" y="4241"/>
                  </a:cubicBezTo>
                  <a:cubicBezTo>
                    <a:pt x="8481" y="6620"/>
                    <a:pt x="12688" y="8912"/>
                    <a:pt x="17704" y="8809"/>
                  </a:cubicBezTo>
                  <a:lnTo>
                    <a:pt x="17997" y="8757"/>
                  </a:lnTo>
                  <a:cubicBezTo>
                    <a:pt x="19152" y="8757"/>
                    <a:pt x="20083" y="9792"/>
                    <a:pt x="20083" y="11050"/>
                  </a:cubicBezTo>
                  <a:cubicBezTo>
                    <a:pt x="20031" y="12308"/>
                    <a:pt x="19118" y="13343"/>
                    <a:pt x="17997" y="13343"/>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368" name="Google Shape;368;p29"/>
            <p:cNvSpPr/>
            <p:nvPr/>
          </p:nvSpPr>
          <p:spPr>
            <a:xfrm>
              <a:off x="598156" y="472233"/>
              <a:ext cx="83268" cy="83268"/>
            </a:xfrm>
            <a:custGeom>
              <a:rect b="b" l="l" r="r" t="t"/>
              <a:pathLst>
                <a:path extrusionOk="0" h="21600" w="21600">
                  <a:moveTo>
                    <a:pt x="21600" y="10699"/>
                  </a:moveTo>
                  <a:cubicBezTo>
                    <a:pt x="21600" y="12718"/>
                    <a:pt x="21196" y="14333"/>
                    <a:pt x="20187" y="16150"/>
                  </a:cubicBezTo>
                  <a:cubicBezTo>
                    <a:pt x="19178" y="17764"/>
                    <a:pt x="17966" y="19178"/>
                    <a:pt x="16150" y="20187"/>
                  </a:cubicBezTo>
                  <a:cubicBezTo>
                    <a:pt x="14535" y="21196"/>
                    <a:pt x="12718" y="21600"/>
                    <a:pt x="10699" y="21600"/>
                  </a:cubicBezTo>
                  <a:cubicBezTo>
                    <a:pt x="8882" y="21600"/>
                    <a:pt x="7267" y="21196"/>
                    <a:pt x="5450" y="20187"/>
                  </a:cubicBezTo>
                  <a:cubicBezTo>
                    <a:pt x="3836" y="19178"/>
                    <a:pt x="2422" y="17764"/>
                    <a:pt x="1413" y="16150"/>
                  </a:cubicBezTo>
                  <a:cubicBezTo>
                    <a:pt x="404" y="14333"/>
                    <a:pt x="0" y="12516"/>
                    <a:pt x="0" y="10699"/>
                  </a:cubicBezTo>
                  <a:cubicBezTo>
                    <a:pt x="0" y="8680"/>
                    <a:pt x="404" y="7065"/>
                    <a:pt x="1413" y="5450"/>
                  </a:cubicBezTo>
                  <a:cubicBezTo>
                    <a:pt x="2422" y="3634"/>
                    <a:pt x="3836" y="2422"/>
                    <a:pt x="5450" y="1413"/>
                  </a:cubicBezTo>
                  <a:cubicBezTo>
                    <a:pt x="7267" y="404"/>
                    <a:pt x="8882" y="0"/>
                    <a:pt x="10699" y="0"/>
                  </a:cubicBezTo>
                  <a:cubicBezTo>
                    <a:pt x="12718" y="0"/>
                    <a:pt x="14535" y="404"/>
                    <a:pt x="16150" y="1413"/>
                  </a:cubicBezTo>
                  <a:cubicBezTo>
                    <a:pt x="17966" y="2422"/>
                    <a:pt x="19178" y="3634"/>
                    <a:pt x="20187" y="5450"/>
                  </a:cubicBezTo>
                  <a:cubicBezTo>
                    <a:pt x="21196" y="7065"/>
                    <a:pt x="21600" y="8882"/>
                    <a:pt x="21600" y="10699"/>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grpSp>
      <p:grpSp>
        <p:nvGrpSpPr>
          <p:cNvPr id="369" name="Google Shape;369;p29"/>
          <p:cNvGrpSpPr/>
          <p:nvPr/>
        </p:nvGrpSpPr>
        <p:grpSpPr>
          <a:xfrm>
            <a:off x="6168694" y="3979343"/>
            <a:ext cx="372215" cy="372215"/>
            <a:chOff x="0" y="0"/>
            <a:chExt cx="992574" cy="992574"/>
          </a:xfrm>
        </p:grpSpPr>
        <p:sp>
          <p:nvSpPr>
            <p:cNvPr id="370" name="Google Shape;370;p29"/>
            <p:cNvSpPr/>
            <p:nvPr/>
          </p:nvSpPr>
          <p:spPr>
            <a:xfrm>
              <a:off x="352545" y="702344"/>
              <a:ext cx="287563" cy="83825"/>
            </a:xfrm>
            <a:custGeom>
              <a:rect b="b" l="l" r="r" t="t"/>
              <a:pathLst>
                <a:path extrusionOk="0" h="20917" w="21195">
                  <a:moveTo>
                    <a:pt x="18777" y="888"/>
                  </a:moveTo>
                  <a:cubicBezTo>
                    <a:pt x="16506" y="6975"/>
                    <a:pt x="13770" y="10313"/>
                    <a:pt x="10626" y="10313"/>
                  </a:cubicBezTo>
                  <a:cubicBezTo>
                    <a:pt x="7482" y="10313"/>
                    <a:pt x="4688" y="6975"/>
                    <a:pt x="2417" y="888"/>
                  </a:cubicBezTo>
                  <a:cubicBezTo>
                    <a:pt x="1777" y="-683"/>
                    <a:pt x="787" y="-94"/>
                    <a:pt x="263" y="2066"/>
                  </a:cubicBezTo>
                  <a:cubicBezTo>
                    <a:pt x="-203" y="4226"/>
                    <a:pt x="-28" y="7564"/>
                    <a:pt x="612" y="9332"/>
                  </a:cubicBezTo>
                  <a:cubicBezTo>
                    <a:pt x="3407" y="16401"/>
                    <a:pt x="7016" y="20917"/>
                    <a:pt x="10626" y="20917"/>
                  </a:cubicBezTo>
                  <a:cubicBezTo>
                    <a:pt x="14236" y="20917"/>
                    <a:pt x="17787" y="16990"/>
                    <a:pt x="20582" y="9724"/>
                  </a:cubicBezTo>
                  <a:cubicBezTo>
                    <a:pt x="21222" y="8153"/>
                    <a:pt x="21397" y="4815"/>
                    <a:pt x="20931" y="2655"/>
                  </a:cubicBezTo>
                  <a:cubicBezTo>
                    <a:pt x="20407" y="-94"/>
                    <a:pt x="19417" y="-683"/>
                    <a:pt x="18777" y="888"/>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371" name="Google Shape;371;p29"/>
            <p:cNvSpPr/>
            <p:nvPr/>
          </p:nvSpPr>
          <p:spPr>
            <a:xfrm>
              <a:off x="307820" y="472233"/>
              <a:ext cx="83268" cy="83268"/>
            </a:xfrm>
            <a:custGeom>
              <a:rect b="b" l="l" r="r" t="t"/>
              <a:pathLst>
                <a:path extrusionOk="0" h="21600" w="21600">
                  <a:moveTo>
                    <a:pt x="21600" y="10699"/>
                  </a:moveTo>
                  <a:cubicBezTo>
                    <a:pt x="21600" y="12718"/>
                    <a:pt x="21196" y="14333"/>
                    <a:pt x="20187" y="16150"/>
                  </a:cubicBezTo>
                  <a:cubicBezTo>
                    <a:pt x="19178" y="17764"/>
                    <a:pt x="17764" y="19178"/>
                    <a:pt x="16150" y="20187"/>
                  </a:cubicBezTo>
                  <a:cubicBezTo>
                    <a:pt x="14333" y="21196"/>
                    <a:pt x="12718" y="21600"/>
                    <a:pt x="10901" y="21600"/>
                  </a:cubicBezTo>
                  <a:cubicBezTo>
                    <a:pt x="8882" y="21600"/>
                    <a:pt x="7065" y="21196"/>
                    <a:pt x="5450" y="20187"/>
                  </a:cubicBezTo>
                  <a:cubicBezTo>
                    <a:pt x="3634" y="19178"/>
                    <a:pt x="2422" y="17764"/>
                    <a:pt x="1413" y="16150"/>
                  </a:cubicBezTo>
                  <a:cubicBezTo>
                    <a:pt x="404" y="14333"/>
                    <a:pt x="0" y="12516"/>
                    <a:pt x="0" y="10699"/>
                  </a:cubicBezTo>
                  <a:cubicBezTo>
                    <a:pt x="0" y="8680"/>
                    <a:pt x="404" y="7065"/>
                    <a:pt x="1413" y="5450"/>
                  </a:cubicBezTo>
                  <a:cubicBezTo>
                    <a:pt x="2422" y="3634"/>
                    <a:pt x="3634" y="2422"/>
                    <a:pt x="5450" y="1413"/>
                  </a:cubicBezTo>
                  <a:cubicBezTo>
                    <a:pt x="7065" y="404"/>
                    <a:pt x="8882" y="0"/>
                    <a:pt x="10901" y="0"/>
                  </a:cubicBezTo>
                  <a:cubicBezTo>
                    <a:pt x="12718" y="0"/>
                    <a:pt x="14333" y="404"/>
                    <a:pt x="16150" y="1413"/>
                  </a:cubicBezTo>
                  <a:cubicBezTo>
                    <a:pt x="17764" y="2422"/>
                    <a:pt x="19178" y="3634"/>
                    <a:pt x="20187" y="5450"/>
                  </a:cubicBezTo>
                  <a:cubicBezTo>
                    <a:pt x="21196" y="7065"/>
                    <a:pt x="21600" y="8882"/>
                    <a:pt x="21600" y="10699"/>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372" name="Google Shape;372;p29"/>
            <p:cNvSpPr/>
            <p:nvPr/>
          </p:nvSpPr>
          <p:spPr>
            <a:xfrm>
              <a:off x="0" y="0"/>
              <a:ext cx="992574" cy="992574"/>
            </a:xfrm>
            <a:custGeom>
              <a:rect b="b" l="l" r="r" t="t"/>
              <a:pathLst>
                <a:path extrusionOk="0" h="21600" w="21600">
                  <a:moveTo>
                    <a:pt x="10809" y="0"/>
                  </a:moveTo>
                  <a:cubicBezTo>
                    <a:pt x="4827" y="0"/>
                    <a:pt x="0" y="4827"/>
                    <a:pt x="0" y="10809"/>
                  </a:cubicBezTo>
                  <a:cubicBezTo>
                    <a:pt x="0" y="16790"/>
                    <a:pt x="4827" y="21600"/>
                    <a:pt x="10809" y="21600"/>
                  </a:cubicBezTo>
                  <a:cubicBezTo>
                    <a:pt x="16773" y="21600"/>
                    <a:pt x="21600" y="16790"/>
                    <a:pt x="21600" y="10809"/>
                  </a:cubicBezTo>
                  <a:cubicBezTo>
                    <a:pt x="21600" y="4827"/>
                    <a:pt x="16773" y="0"/>
                    <a:pt x="10809" y="0"/>
                  </a:cubicBezTo>
                  <a:close/>
                  <a:moveTo>
                    <a:pt x="17997" y="13343"/>
                  </a:moveTo>
                  <a:cubicBezTo>
                    <a:pt x="17015" y="16687"/>
                    <a:pt x="14153" y="19169"/>
                    <a:pt x="10757" y="19169"/>
                  </a:cubicBezTo>
                  <a:cubicBezTo>
                    <a:pt x="7344" y="19169"/>
                    <a:pt x="4482" y="16739"/>
                    <a:pt x="3517" y="13343"/>
                  </a:cubicBezTo>
                  <a:cubicBezTo>
                    <a:pt x="2448" y="13239"/>
                    <a:pt x="1620" y="12274"/>
                    <a:pt x="1620" y="11050"/>
                  </a:cubicBezTo>
                  <a:cubicBezTo>
                    <a:pt x="1620" y="9878"/>
                    <a:pt x="2344" y="8964"/>
                    <a:pt x="3362" y="8809"/>
                  </a:cubicBezTo>
                  <a:cubicBezTo>
                    <a:pt x="5258" y="7499"/>
                    <a:pt x="7016" y="5654"/>
                    <a:pt x="7016" y="4241"/>
                  </a:cubicBezTo>
                  <a:cubicBezTo>
                    <a:pt x="8481" y="6620"/>
                    <a:pt x="12688" y="8912"/>
                    <a:pt x="17704" y="8809"/>
                  </a:cubicBezTo>
                  <a:lnTo>
                    <a:pt x="17997" y="8757"/>
                  </a:lnTo>
                  <a:cubicBezTo>
                    <a:pt x="19152" y="8757"/>
                    <a:pt x="20083" y="9792"/>
                    <a:pt x="20083" y="11050"/>
                  </a:cubicBezTo>
                  <a:cubicBezTo>
                    <a:pt x="20031" y="12308"/>
                    <a:pt x="19118" y="13343"/>
                    <a:pt x="17997" y="13343"/>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373" name="Google Shape;373;p29"/>
            <p:cNvSpPr/>
            <p:nvPr/>
          </p:nvSpPr>
          <p:spPr>
            <a:xfrm>
              <a:off x="598156" y="472233"/>
              <a:ext cx="83268" cy="83268"/>
            </a:xfrm>
            <a:custGeom>
              <a:rect b="b" l="l" r="r" t="t"/>
              <a:pathLst>
                <a:path extrusionOk="0" h="21600" w="21600">
                  <a:moveTo>
                    <a:pt x="21600" y="10699"/>
                  </a:moveTo>
                  <a:cubicBezTo>
                    <a:pt x="21600" y="12718"/>
                    <a:pt x="21196" y="14333"/>
                    <a:pt x="20187" y="16150"/>
                  </a:cubicBezTo>
                  <a:cubicBezTo>
                    <a:pt x="19178" y="17764"/>
                    <a:pt x="17966" y="19178"/>
                    <a:pt x="16150" y="20187"/>
                  </a:cubicBezTo>
                  <a:cubicBezTo>
                    <a:pt x="14535" y="21196"/>
                    <a:pt x="12718" y="21600"/>
                    <a:pt x="10699" y="21600"/>
                  </a:cubicBezTo>
                  <a:cubicBezTo>
                    <a:pt x="8882" y="21600"/>
                    <a:pt x="7267" y="21196"/>
                    <a:pt x="5450" y="20187"/>
                  </a:cubicBezTo>
                  <a:cubicBezTo>
                    <a:pt x="3836" y="19178"/>
                    <a:pt x="2422" y="17764"/>
                    <a:pt x="1413" y="16150"/>
                  </a:cubicBezTo>
                  <a:cubicBezTo>
                    <a:pt x="404" y="14333"/>
                    <a:pt x="0" y="12516"/>
                    <a:pt x="0" y="10699"/>
                  </a:cubicBezTo>
                  <a:cubicBezTo>
                    <a:pt x="0" y="8680"/>
                    <a:pt x="404" y="7065"/>
                    <a:pt x="1413" y="5450"/>
                  </a:cubicBezTo>
                  <a:cubicBezTo>
                    <a:pt x="2422" y="3634"/>
                    <a:pt x="3836" y="2422"/>
                    <a:pt x="5450" y="1413"/>
                  </a:cubicBezTo>
                  <a:cubicBezTo>
                    <a:pt x="7267" y="404"/>
                    <a:pt x="8882" y="0"/>
                    <a:pt x="10699" y="0"/>
                  </a:cubicBezTo>
                  <a:cubicBezTo>
                    <a:pt x="12718" y="0"/>
                    <a:pt x="14535" y="404"/>
                    <a:pt x="16150" y="1413"/>
                  </a:cubicBezTo>
                  <a:cubicBezTo>
                    <a:pt x="17966" y="2422"/>
                    <a:pt x="19178" y="3634"/>
                    <a:pt x="20187" y="5450"/>
                  </a:cubicBezTo>
                  <a:cubicBezTo>
                    <a:pt x="21196" y="7065"/>
                    <a:pt x="21600" y="8882"/>
                    <a:pt x="21600" y="10699"/>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grpSp>
      <p:sp>
        <p:nvSpPr>
          <p:cNvPr id="374" name="Google Shape;374;p29"/>
          <p:cNvSpPr/>
          <p:nvPr/>
        </p:nvSpPr>
        <p:spPr>
          <a:xfrm>
            <a:off x="6278025" y="1052200"/>
            <a:ext cx="504000" cy="5040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Google Sans"/>
                <a:ea typeface="Google Sans"/>
                <a:cs typeface="Google Sans"/>
                <a:sym typeface="Google Sans"/>
              </a:rPr>
              <a:t>1</a:t>
            </a:r>
            <a:endParaRPr b="1">
              <a:solidFill>
                <a:schemeClr val="lt1"/>
              </a:solidFill>
              <a:latin typeface="Google Sans"/>
              <a:ea typeface="Google Sans"/>
              <a:cs typeface="Google Sans"/>
              <a:sym typeface="Google Sans"/>
            </a:endParaRPr>
          </a:p>
        </p:txBody>
      </p:sp>
      <p:sp>
        <p:nvSpPr>
          <p:cNvPr id="375" name="Google Shape;375;p29"/>
          <p:cNvSpPr/>
          <p:nvPr/>
        </p:nvSpPr>
        <p:spPr>
          <a:xfrm>
            <a:off x="8446175" y="1052200"/>
            <a:ext cx="504000" cy="5040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Google Sans"/>
                <a:ea typeface="Google Sans"/>
                <a:cs typeface="Google Sans"/>
                <a:sym typeface="Google Sans"/>
              </a:rPr>
              <a:t>2</a:t>
            </a:r>
            <a:endParaRPr b="1">
              <a:solidFill>
                <a:schemeClr val="lt1"/>
              </a:solidFill>
              <a:latin typeface="Google Sans"/>
              <a:ea typeface="Google Sans"/>
              <a:cs typeface="Google Sans"/>
              <a:sym typeface="Google Sans"/>
            </a:endParaRPr>
          </a:p>
        </p:txBody>
      </p:sp>
      <p:sp>
        <p:nvSpPr>
          <p:cNvPr id="376" name="Google Shape;376;p29"/>
          <p:cNvSpPr/>
          <p:nvPr/>
        </p:nvSpPr>
        <p:spPr>
          <a:xfrm>
            <a:off x="7258513" y="2474825"/>
            <a:ext cx="915300" cy="843900"/>
          </a:xfrm>
          <a:prstGeom prst="ellipse">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Google Sans"/>
                <a:ea typeface="Google Sans"/>
                <a:cs typeface="Google Sans"/>
                <a:sym typeface="Google Sans"/>
              </a:rPr>
              <a:t>Next</a:t>
            </a:r>
            <a:endParaRPr b="1">
              <a:solidFill>
                <a:schemeClr val="lt1"/>
              </a:solidFill>
              <a:latin typeface="Google Sans"/>
              <a:ea typeface="Google Sans"/>
              <a:cs typeface="Google Sans"/>
              <a:sym typeface="Google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1A"/>
        </a:solidFill>
      </p:bgPr>
    </p:bg>
    <p:spTree>
      <p:nvGrpSpPr>
        <p:cNvPr id="380" name="Shape 380"/>
        <p:cNvGrpSpPr/>
        <p:nvPr/>
      </p:nvGrpSpPr>
      <p:grpSpPr>
        <a:xfrm>
          <a:off x="0" y="0"/>
          <a:ext cx="0" cy="0"/>
          <a:chOff x="0" y="0"/>
          <a:chExt cx="0" cy="0"/>
        </a:xfrm>
      </p:grpSpPr>
      <p:sp>
        <p:nvSpPr>
          <p:cNvPr id="381" name="Google Shape;381;p30"/>
          <p:cNvSpPr txBox="1"/>
          <p:nvPr/>
        </p:nvSpPr>
        <p:spPr>
          <a:xfrm>
            <a:off x="152400" y="152400"/>
            <a:ext cx="44196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300">
              <a:solidFill>
                <a:srgbClr val="D93025"/>
              </a:solidFill>
              <a:latin typeface="Google Sans"/>
              <a:ea typeface="Google Sans"/>
              <a:cs typeface="Google Sans"/>
              <a:sym typeface="Google Sans"/>
            </a:endParaRPr>
          </a:p>
        </p:txBody>
      </p:sp>
      <p:sp>
        <p:nvSpPr>
          <p:cNvPr id="382" name="Google Shape;382;p30"/>
          <p:cNvSpPr txBox="1"/>
          <p:nvPr/>
        </p:nvSpPr>
        <p:spPr>
          <a:xfrm>
            <a:off x="253700" y="462600"/>
            <a:ext cx="6699000" cy="4309800"/>
          </a:xfrm>
          <a:prstGeom prst="rect">
            <a:avLst/>
          </a:prstGeom>
          <a:noFill/>
          <a:ln>
            <a:noFill/>
          </a:ln>
        </p:spPr>
        <p:txBody>
          <a:bodyPr anchorCtr="0" anchor="t" bIns="91425" lIns="91425" spcFirstLastPara="1" rIns="91425" wrap="square" tIns="91425">
            <a:spAutoFit/>
          </a:bodyPr>
          <a:lstStyle/>
          <a:p>
            <a:pPr indent="0" lvl="0" marL="0" rtl="0" algn="l">
              <a:lnSpc>
                <a:spcPct val="133333"/>
              </a:lnSpc>
              <a:spcBef>
                <a:spcPts val="0"/>
              </a:spcBef>
              <a:spcAft>
                <a:spcPts val="0"/>
              </a:spcAft>
              <a:buNone/>
            </a:pPr>
            <a:r>
              <a:rPr lang="en" sz="1200">
                <a:solidFill>
                  <a:srgbClr val="C586C0"/>
                </a:solidFill>
                <a:highlight>
                  <a:srgbClr val="1F1F1F"/>
                </a:highlight>
                <a:latin typeface="Google Sans"/>
                <a:ea typeface="Google Sans"/>
                <a:cs typeface="Google Sans"/>
                <a:sym typeface="Google Sans"/>
              </a:rPr>
              <a:t>import</a:t>
            </a:r>
            <a:r>
              <a:rPr lang="en" sz="1200">
                <a:solidFill>
                  <a:srgbClr val="CCCCCC"/>
                </a:solidFill>
                <a:highlight>
                  <a:srgbClr val="1F1F1F"/>
                </a:highlight>
                <a:latin typeface="Google Sans"/>
                <a:ea typeface="Google Sans"/>
                <a:cs typeface="Google Sans"/>
                <a:sym typeface="Google Sans"/>
              </a:rPr>
              <a:t> google.generativeai </a:t>
            </a:r>
            <a:r>
              <a:rPr lang="en" sz="1200">
                <a:solidFill>
                  <a:srgbClr val="C586C0"/>
                </a:solidFill>
                <a:highlight>
                  <a:srgbClr val="1F1F1F"/>
                </a:highlight>
                <a:latin typeface="Google Sans"/>
                <a:ea typeface="Google Sans"/>
                <a:cs typeface="Google Sans"/>
                <a:sym typeface="Google Sans"/>
              </a:rPr>
              <a:t>as</a:t>
            </a:r>
            <a:r>
              <a:rPr lang="en" sz="1200">
                <a:solidFill>
                  <a:srgbClr val="CCCCCC"/>
                </a:solidFill>
                <a:highlight>
                  <a:srgbClr val="1F1F1F"/>
                </a:highlight>
                <a:latin typeface="Google Sans"/>
                <a:ea typeface="Google Sans"/>
                <a:cs typeface="Google Sans"/>
                <a:sym typeface="Google Sans"/>
              </a:rPr>
              <a:t> </a:t>
            </a:r>
            <a:r>
              <a:rPr lang="en" sz="1200">
                <a:solidFill>
                  <a:srgbClr val="4EC9B0"/>
                </a:solidFill>
                <a:highlight>
                  <a:srgbClr val="1F1F1F"/>
                </a:highlight>
                <a:latin typeface="Google Sans"/>
                <a:ea typeface="Google Sans"/>
                <a:cs typeface="Google Sans"/>
                <a:sym typeface="Google Sans"/>
              </a:rPr>
              <a:t>genai</a:t>
            </a:r>
            <a:endParaRPr sz="1200">
              <a:solidFill>
                <a:srgbClr val="4EC9B0"/>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1200">
                <a:solidFill>
                  <a:srgbClr val="C586C0"/>
                </a:solidFill>
                <a:highlight>
                  <a:srgbClr val="1F1F1F"/>
                </a:highlight>
                <a:latin typeface="Google Sans"/>
                <a:ea typeface="Google Sans"/>
                <a:cs typeface="Google Sans"/>
                <a:sym typeface="Google Sans"/>
              </a:rPr>
              <a:t>import</a:t>
            </a:r>
            <a:r>
              <a:rPr lang="en" sz="1200">
                <a:solidFill>
                  <a:srgbClr val="CCCCCC"/>
                </a:solidFill>
                <a:highlight>
                  <a:srgbClr val="1F1F1F"/>
                </a:highlight>
                <a:latin typeface="Google Sans"/>
                <a:ea typeface="Google Sans"/>
                <a:cs typeface="Google Sans"/>
                <a:sym typeface="Google Sans"/>
              </a:rPr>
              <a:t> </a:t>
            </a:r>
            <a:r>
              <a:rPr lang="en" sz="1200">
                <a:solidFill>
                  <a:srgbClr val="4EC9B0"/>
                </a:solidFill>
                <a:highlight>
                  <a:srgbClr val="1F1F1F"/>
                </a:highlight>
                <a:latin typeface="Google Sans"/>
                <a:ea typeface="Google Sans"/>
                <a:cs typeface="Google Sans"/>
                <a:sym typeface="Google Sans"/>
              </a:rPr>
              <a:t>os</a:t>
            </a:r>
            <a:endParaRPr sz="1200">
              <a:solidFill>
                <a:srgbClr val="4EC9B0"/>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t/>
            </a:r>
            <a:endParaRPr sz="1200">
              <a:solidFill>
                <a:srgbClr val="CCCCCC"/>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1200">
                <a:solidFill>
                  <a:srgbClr val="4EC9B0"/>
                </a:solidFill>
                <a:highlight>
                  <a:srgbClr val="1F1F1F"/>
                </a:highlight>
                <a:latin typeface="Google Sans"/>
                <a:ea typeface="Google Sans"/>
                <a:cs typeface="Google Sans"/>
                <a:sym typeface="Google Sans"/>
              </a:rPr>
              <a:t>genai</a:t>
            </a:r>
            <a:r>
              <a:rPr lang="en" sz="1200">
                <a:solidFill>
                  <a:srgbClr val="CCCCCC"/>
                </a:solidFill>
                <a:highlight>
                  <a:srgbClr val="1F1F1F"/>
                </a:highlight>
                <a:latin typeface="Google Sans"/>
                <a:ea typeface="Google Sans"/>
                <a:cs typeface="Google Sans"/>
                <a:sym typeface="Google Sans"/>
              </a:rPr>
              <a:t>.configure(</a:t>
            </a:r>
            <a:r>
              <a:rPr lang="en" sz="1200">
                <a:solidFill>
                  <a:srgbClr val="9CDCFE"/>
                </a:solidFill>
                <a:highlight>
                  <a:srgbClr val="1F1F1F"/>
                </a:highlight>
                <a:latin typeface="Google Sans"/>
                <a:ea typeface="Google Sans"/>
                <a:cs typeface="Google Sans"/>
                <a:sym typeface="Google Sans"/>
              </a:rPr>
              <a:t>api_key</a:t>
            </a:r>
            <a:r>
              <a:rPr lang="en" sz="1200">
                <a:solidFill>
                  <a:srgbClr val="D4D4D4"/>
                </a:solidFill>
                <a:highlight>
                  <a:srgbClr val="1F1F1F"/>
                </a:highlight>
                <a:latin typeface="Google Sans"/>
                <a:ea typeface="Google Sans"/>
                <a:cs typeface="Google Sans"/>
                <a:sym typeface="Google Sans"/>
              </a:rPr>
              <a:t>=</a:t>
            </a:r>
            <a:r>
              <a:rPr lang="en" sz="1200">
                <a:solidFill>
                  <a:srgbClr val="4EC9B0"/>
                </a:solidFill>
                <a:highlight>
                  <a:srgbClr val="1F1F1F"/>
                </a:highlight>
                <a:latin typeface="Google Sans"/>
                <a:ea typeface="Google Sans"/>
                <a:cs typeface="Google Sans"/>
                <a:sym typeface="Google Sans"/>
              </a:rPr>
              <a:t>os</a:t>
            </a:r>
            <a:r>
              <a:rPr lang="en" sz="1200">
                <a:solidFill>
                  <a:srgbClr val="CCCCCC"/>
                </a:solidFill>
                <a:highlight>
                  <a:srgbClr val="1F1F1F"/>
                </a:highlight>
                <a:latin typeface="Google Sans"/>
                <a:ea typeface="Google Sans"/>
                <a:cs typeface="Google Sans"/>
                <a:sym typeface="Google Sans"/>
              </a:rPr>
              <a:t>.</a:t>
            </a:r>
            <a:r>
              <a:rPr lang="en" sz="1200">
                <a:solidFill>
                  <a:srgbClr val="9CDCFE"/>
                </a:solidFill>
                <a:highlight>
                  <a:srgbClr val="1F1F1F"/>
                </a:highlight>
                <a:latin typeface="Google Sans"/>
                <a:ea typeface="Google Sans"/>
                <a:cs typeface="Google Sans"/>
                <a:sym typeface="Google Sans"/>
              </a:rPr>
              <a:t>environ</a:t>
            </a:r>
            <a:r>
              <a:rPr lang="en" sz="1200">
                <a:solidFill>
                  <a:srgbClr val="CCCCCC"/>
                </a:solidFill>
                <a:highlight>
                  <a:srgbClr val="1F1F1F"/>
                </a:highlight>
                <a:latin typeface="Google Sans"/>
                <a:ea typeface="Google Sans"/>
                <a:cs typeface="Google Sans"/>
                <a:sym typeface="Google Sans"/>
              </a:rPr>
              <a:t>[</a:t>
            </a:r>
            <a:r>
              <a:rPr lang="en" sz="1200">
                <a:solidFill>
                  <a:srgbClr val="CE9178"/>
                </a:solidFill>
                <a:highlight>
                  <a:srgbClr val="1F1F1F"/>
                </a:highlight>
                <a:latin typeface="Google Sans"/>
                <a:ea typeface="Google Sans"/>
                <a:cs typeface="Google Sans"/>
                <a:sym typeface="Google Sans"/>
              </a:rPr>
              <a:t>"GEMINI_API_KEY"</a:t>
            </a:r>
            <a:r>
              <a:rPr lang="en" sz="1200">
                <a:solidFill>
                  <a:srgbClr val="CCCCCC"/>
                </a:solidFill>
                <a:highlight>
                  <a:srgbClr val="1F1F1F"/>
                </a:highlight>
                <a:latin typeface="Google Sans"/>
                <a:ea typeface="Google Sans"/>
                <a:cs typeface="Google Sans"/>
                <a:sym typeface="Google Sans"/>
              </a:rPr>
              <a:t>])</a:t>
            </a:r>
            <a:endParaRPr sz="1200">
              <a:solidFill>
                <a:srgbClr val="4EC9B0"/>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t/>
            </a:r>
            <a:endParaRPr sz="1200">
              <a:solidFill>
                <a:srgbClr val="CCCCCC"/>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1200">
                <a:solidFill>
                  <a:srgbClr val="9CDCFE"/>
                </a:solidFill>
                <a:highlight>
                  <a:srgbClr val="1F1F1F"/>
                </a:highlight>
                <a:latin typeface="Google Sans"/>
                <a:ea typeface="Google Sans"/>
                <a:cs typeface="Google Sans"/>
                <a:sym typeface="Google Sans"/>
              </a:rPr>
              <a:t>text</a:t>
            </a:r>
            <a:r>
              <a:rPr lang="en" sz="1200">
                <a:solidFill>
                  <a:srgbClr val="CCCCCC"/>
                </a:solidFill>
                <a:highlight>
                  <a:srgbClr val="1F1F1F"/>
                </a:highlight>
                <a:latin typeface="Google Sans"/>
                <a:ea typeface="Google Sans"/>
                <a:cs typeface="Google Sans"/>
                <a:sym typeface="Google Sans"/>
              </a:rPr>
              <a:t> </a:t>
            </a:r>
            <a:r>
              <a:rPr lang="en" sz="1200">
                <a:solidFill>
                  <a:srgbClr val="D4D4D4"/>
                </a:solidFill>
                <a:highlight>
                  <a:srgbClr val="1F1F1F"/>
                </a:highlight>
                <a:latin typeface="Google Sans"/>
                <a:ea typeface="Google Sans"/>
                <a:cs typeface="Google Sans"/>
                <a:sym typeface="Google Sans"/>
              </a:rPr>
              <a:t>=</a:t>
            </a:r>
            <a:r>
              <a:rPr lang="en" sz="1200">
                <a:solidFill>
                  <a:srgbClr val="CCCCCC"/>
                </a:solidFill>
                <a:highlight>
                  <a:srgbClr val="1F1F1F"/>
                </a:highlight>
                <a:latin typeface="Google Sans"/>
                <a:ea typeface="Google Sans"/>
                <a:cs typeface="Google Sans"/>
                <a:sym typeface="Google Sans"/>
              </a:rPr>
              <a:t> </a:t>
            </a:r>
            <a:r>
              <a:rPr lang="en" sz="1200">
                <a:solidFill>
                  <a:srgbClr val="569CD6"/>
                </a:solidFill>
                <a:highlight>
                  <a:srgbClr val="1F1F1F"/>
                </a:highlight>
                <a:latin typeface="Google Sans"/>
                <a:ea typeface="Google Sans"/>
                <a:cs typeface="Google Sans"/>
                <a:sym typeface="Google Sans"/>
              </a:rPr>
              <a:t>f</a:t>
            </a:r>
            <a:r>
              <a:rPr lang="en" sz="1200">
                <a:solidFill>
                  <a:srgbClr val="CE9178"/>
                </a:solidFill>
                <a:highlight>
                  <a:srgbClr val="1F1F1F"/>
                </a:highlight>
                <a:latin typeface="Google Sans"/>
                <a:ea typeface="Google Sans"/>
                <a:cs typeface="Google Sans"/>
                <a:sym typeface="Google Sans"/>
              </a:rPr>
              <a:t>"""</a:t>
            </a:r>
            <a:endParaRPr sz="1200">
              <a:solidFill>
                <a:srgbClr val="CE9178"/>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1200">
                <a:solidFill>
                  <a:srgbClr val="CE9178"/>
                </a:solidFill>
                <a:highlight>
                  <a:srgbClr val="1F1F1F"/>
                </a:highlight>
                <a:latin typeface="Google Sans"/>
                <a:ea typeface="Google Sans"/>
                <a:cs typeface="Google Sans"/>
                <a:sym typeface="Google Sans"/>
              </a:rPr>
              <a:t>       *Title:**  Fluffy Persian Cat **Genres:** Animals, Cats, Pets</a:t>
            </a:r>
            <a:endParaRPr sz="1200">
              <a:solidFill>
                <a:srgbClr val="CE9178"/>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1200">
                <a:solidFill>
                  <a:srgbClr val="CE9178"/>
                </a:solidFill>
                <a:highlight>
                  <a:srgbClr val="1F1F1F"/>
                </a:highlight>
                <a:latin typeface="Google Sans"/>
                <a:ea typeface="Google Sans"/>
                <a:cs typeface="Google Sans"/>
                <a:sym typeface="Google Sans"/>
              </a:rPr>
              <a:t>       **Short Description:** A beautiful fluffy Persian cat sits on a wooden pallet.</a:t>
            </a:r>
            <a:endParaRPr sz="1200">
              <a:solidFill>
                <a:srgbClr val="CE9178"/>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1200">
                <a:solidFill>
                  <a:srgbClr val="CE9178"/>
                </a:solidFill>
                <a:highlight>
                  <a:srgbClr val="1F1F1F"/>
                </a:highlight>
                <a:latin typeface="Google Sans"/>
                <a:ea typeface="Google Sans"/>
                <a:cs typeface="Google Sans"/>
                <a:sym typeface="Google Sans"/>
              </a:rPr>
              <a:t>       **Taggings:** Persian cat, fluffy cat, cat, kitten, pets, animals, cute, adorable, white cat, long hair cat"""</a:t>
            </a:r>
            <a:endParaRPr sz="1200">
              <a:solidFill>
                <a:srgbClr val="CE9178"/>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t/>
            </a:r>
            <a:endParaRPr sz="1200">
              <a:solidFill>
                <a:srgbClr val="CCCCCC"/>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1200">
                <a:solidFill>
                  <a:srgbClr val="9CDCFE"/>
                </a:solidFill>
                <a:highlight>
                  <a:srgbClr val="1F1F1F"/>
                </a:highlight>
                <a:latin typeface="Google Sans"/>
                <a:ea typeface="Google Sans"/>
                <a:cs typeface="Google Sans"/>
                <a:sym typeface="Google Sans"/>
              </a:rPr>
              <a:t>result</a:t>
            </a:r>
            <a:r>
              <a:rPr lang="en" sz="1200">
                <a:solidFill>
                  <a:srgbClr val="CCCCCC"/>
                </a:solidFill>
                <a:highlight>
                  <a:srgbClr val="1F1F1F"/>
                </a:highlight>
                <a:latin typeface="Google Sans"/>
                <a:ea typeface="Google Sans"/>
                <a:cs typeface="Google Sans"/>
                <a:sym typeface="Google Sans"/>
              </a:rPr>
              <a:t> </a:t>
            </a:r>
            <a:r>
              <a:rPr lang="en" sz="1200">
                <a:solidFill>
                  <a:srgbClr val="D4D4D4"/>
                </a:solidFill>
                <a:highlight>
                  <a:srgbClr val="1F1F1F"/>
                </a:highlight>
                <a:latin typeface="Google Sans"/>
                <a:ea typeface="Google Sans"/>
                <a:cs typeface="Google Sans"/>
                <a:sym typeface="Google Sans"/>
              </a:rPr>
              <a:t>=</a:t>
            </a:r>
            <a:r>
              <a:rPr lang="en" sz="1200">
                <a:solidFill>
                  <a:srgbClr val="CCCCCC"/>
                </a:solidFill>
                <a:highlight>
                  <a:srgbClr val="1F1F1F"/>
                </a:highlight>
                <a:latin typeface="Google Sans"/>
                <a:ea typeface="Google Sans"/>
                <a:cs typeface="Google Sans"/>
                <a:sym typeface="Google Sans"/>
              </a:rPr>
              <a:t> </a:t>
            </a:r>
            <a:r>
              <a:rPr lang="en" sz="1200">
                <a:solidFill>
                  <a:srgbClr val="4EC9B0"/>
                </a:solidFill>
                <a:highlight>
                  <a:srgbClr val="1F1F1F"/>
                </a:highlight>
                <a:latin typeface="Google Sans"/>
                <a:ea typeface="Google Sans"/>
                <a:cs typeface="Google Sans"/>
                <a:sym typeface="Google Sans"/>
              </a:rPr>
              <a:t>genai</a:t>
            </a:r>
            <a:r>
              <a:rPr lang="en" sz="1200">
                <a:solidFill>
                  <a:srgbClr val="CCCCCC"/>
                </a:solidFill>
                <a:highlight>
                  <a:srgbClr val="1F1F1F"/>
                </a:highlight>
                <a:latin typeface="Google Sans"/>
                <a:ea typeface="Google Sans"/>
                <a:cs typeface="Google Sans"/>
                <a:sym typeface="Google Sans"/>
              </a:rPr>
              <a:t>.embed_content(</a:t>
            </a:r>
            <a:endParaRPr sz="1200">
              <a:solidFill>
                <a:srgbClr val="CCCCCC"/>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1200">
                <a:solidFill>
                  <a:srgbClr val="CCCCCC"/>
                </a:solidFill>
                <a:highlight>
                  <a:srgbClr val="1F1F1F"/>
                </a:highlight>
                <a:latin typeface="Google Sans"/>
                <a:ea typeface="Google Sans"/>
                <a:cs typeface="Google Sans"/>
                <a:sym typeface="Google Sans"/>
              </a:rPr>
              <a:t>       </a:t>
            </a:r>
            <a:r>
              <a:rPr lang="en" sz="1200">
                <a:solidFill>
                  <a:srgbClr val="9CDCFE"/>
                </a:solidFill>
                <a:highlight>
                  <a:srgbClr val="1F1F1F"/>
                </a:highlight>
                <a:latin typeface="Google Sans"/>
                <a:ea typeface="Google Sans"/>
                <a:cs typeface="Google Sans"/>
                <a:sym typeface="Google Sans"/>
              </a:rPr>
              <a:t>model</a:t>
            </a:r>
            <a:r>
              <a:rPr lang="en" sz="1200">
                <a:solidFill>
                  <a:srgbClr val="D4D4D4"/>
                </a:solidFill>
                <a:highlight>
                  <a:srgbClr val="1F1F1F"/>
                </a:highlight>
                <a:latin typeface="Google Sans"/>
                <a:ea typeface="Google Sans"/>
                <a:cs typeface="Google Sans"/>
                <a:sym typeface="Google Sans"/>
              </a:rPr>
              <a:t>=</a:t>
            </a:r>
            <a:r>
              <a:rPr lang="en" sz="1200">
                <a:solidFill>
                  <a:srgbClr val="CE9178"/>
                </a:solidFill>
                <a:highlight>
                  <a:srgbClr val="1F1F1F"/>
                </a:highlight>
                <a:latin typeface="Google Sans"/>
                <a:ea typeface="Google Sans"/>
                <a:cs typeface="Google Sans"/>
                <a:sym typeface="Google Sans"/>
              </a:rPr>
              <a:t>"models/text-embedding-004"</a:t>
            </a:r>
            <a:r>
              <a:rPr lang="en" sz="1200">
                <a:solidFill>
                  <a:srgbClr val="CCCCCC"/>
                </a:solidFill>
                <a:highlight>
                  <a:srgbClr val="1F1F1F"/>
                </a:highlight>
                <a:latin typeface="Google Sans"/>
                <a:ea typeface="Google Sans"/>
                <a:cs typeface="Google Sans"/>
                <a:sym typeface="Google Sans"/>
              </a:rPr>
              <a:t>,</a:t>
            </a:r>
            <a:endParaRPr sz="1200">
              <a:solidFill>
                <a:srgbClr val="CCCCCC"/>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1200">
                <a:solidFill>
                  <a:srgbClr val="CCCCCC"/>
                </a:solidFill>
                <a:highlight>
                  <a:srgbClr val="1F1F1F"/>
                </a:highlight>
                <a:latin typeface="Google Sans"/>
                <a:ea typeface="Google Sans"/>
                <a:cs typeface="Google Sans"/>
                <a:sym typeface="Google Sans"/>
              </a:rPr>
              <a:t>       </a:t>
            </a:r>
            <a:r>
              <a:rPr lang="en" sz="1200">
                <a:solidFill>
                  <a:srgbClr val="9CDCFE"/>
                </a:solidFill>
                <a:highlight>
                  <a:srgbClr val="1F1F1F"/>
                </a:highlight>
                <a:latin typeface="Google Sans"/>
                <a:ea typeface="Google Sans"/>
                <a:cs typeface="Google Sans"/>
                <a:sym typeface="Google Sans"/>
              </a:rPr>
              <a:t>content</a:t>
            </a:r>
            <a:r>
              <a:rPr lang="en" sz="1200">
                <a:solidFill>
                  <a:srgbClr val="D4D4D4"/>
                </a:solidFill>
                <a:highlight>
                  <a:srgbClr val="1F1F1F"/>
                </a:highlight>
                <a:latin typeface="Google Sans"/>
                <a:ea typeface="Google Sans"/>
                <a:cs typeface="Google Sans"/>
                <a:sym typeface="Google Sans"/>
              </a:rPr>
              <a:t>=</a:t>
            </a:r>
            <a:r>
              <a:rPr lang="en" sz="1200">
                <a:solidFill>
                  <a:srgbClr val="9CDCFE"/>
                </a:solidFill>
                <a:highlight>
                  <a:srgbClr val="1F1F1F"/>
                </a:highlight>
                <a:latin typeface="Google Sans"/>
                <a:ea typeface="Google Sans"/>
                <a:cs typeface="Google Sans"/>
                <a:sym typeface="Google Sans"/>
              </a:rPr>
              <a:t>text</a:t>
            </a:r>
            <a:r>
              <a:rPr lang="en" sz="1200">
                <a:solidFill>
                  <a:srgbClr val="CCCCCC"/>
                </a:solidFill>
                <a:highlight>
                  <a:srgbClr val="1F1F1F"/>
                </a:highlight>
                <a:latin typeface="Google Sans"/>
                <a:ea typeface="Google Sans"/>
                <a:cs typeface="Google Sans"/>
                <a:sym typeface="Google Sans"/>
              </a:rPr>
              <a:t>)</a:t>
            </a:r>
            <a:endParaRPr sz="1200">
              <a:solidFill>
                <a:srgbClr val="CCCCCC"/>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t/>
            </a:r>
            <a:endParaRPr sz="1200">
              <a:solidFill>
                <a:srgbClr val="CCCCCC"/>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1200">
                <a:solidFill>
                  <a:srgbClr val="DCDCAA"/>
                </a:solidFill>
                <a:highlight>
                  <a:srgbClr val="1F1F1F"/>
                </a:highlight>
                <a:latin typeface="Google Sans"/>
                <a:ea typeface="Google Sans"/>
                <a:cs typeface="Google Sans"/>
                <a:sym typeface="Google Sans"/>
              </a:rPr>
              <a:t>print</a:t>
            </a:r>
            <a:r>
              <a:rPr lang="en" sz="1200">
                <a:solidFill>
                  <a:srgbClr val="CCCCCC"/>
                </a:solidFill>
                <a:highlight>
                  <a:srgbClr val="1F1F1F"/>
                </a:highlight>
                <a:latin typeface="Google Sans"/>
                <a:ea typeface="Google Sans"/>
                <a:cs typeface="Google Sans"/>
                <a:sym typeface="Google Sans"/>
              </a:rPr>
              <a:t>(</a:t>
            </a:r>
            <a:r>
              <a:rPr lang="en" sz="1200">
                <a:solidFill>
                  <a:srgbClr val="4EC9B0"/>
                </a:solidFill>
                <a:highlight>
                  <a:srgbClr val="1F1F1F"/>
                </a:highlight>
                <a:latin typeface="Google Sans"/>
                <a:ea typeface="Google Sans"/>
                <a:cs typeface="Google Sans"/>
                <a:sym typeface="Google Sans"/>
              </a:rPr>
              <a:t>str</a:t>
            </a:r>
            <a:r>
              <a:rPr lang="en" sz="1200">
                <a:solidFill>
                  <a:srgbClr val="CCCCCC"/>
                </a:solidFill>
                <a:highlight>
                  <a:srgbClr val="1F1F1F"/>
                </a:highlight>
                <a:latin typeface="Google Sans"/>
                <a:ea typeface="Google Sans"/>
                <a:cs typeface="Google Sans"/>
                <a:sym typeface="Google Sans"/>
              </a:rPr>
              <a:t>(</a:t>
            </a:r>
            <a:r>
              <a:rPr lang="en" sz="1200">
                <a:solidFill>
                  <a:srgbClr val="9CDCFE"/>
                </a:solidFill>
                <a:highlight>
                  <a:srgbClr val="1F1F1F"/>
                </a:highlight>
                <a:latin typeface="Google Sans"/>
                <a:ea typeface="Google Sans"/>
                <a:cs typeface="Google Sans"/>
                <a:sym typeface="Google Sans"/>
              </a:rPr>
              <a:t>result</a:t>
            </a:r>
            <a:r>
              <a:rPr lang="en" sz="1200">
                <a:solidFill>
                  <a:srgbClr val="CCCCCC"/>
                </a:solidFill>
                <a:highlight>
                  <a:srgbClr val="1F1F1F"/>
                </a:highlight>
                <a:latin typeface="Google Sans"/>
                <a:ea typeface="Google Sans"/>
                <a:cs typeface="Google Sans"/>
                <a:sym typeface="Google Sans"/>
              </a:rPr>
              <a:t>[</a:t>
            </a:r>
            <a:r>
              <a:rPr lang="en" sz="1200">
                <a:solidFill>
                  <a:srgbClr val="CE9178"/>
                </a:solidFill>
                <a:highlight>
                  <a:srgbClr val="1F1F1F"/>
                </a:highlight>
                <a:latin typeface="Google Sans"/>
                <a:ea typeface="Google Sans"/>
                <a:cs typeface="Google Sans"/>
                <a:sym typeface="Google Sans"/>
              </a:rPr>
              <a:t>'embedding'</a:t>
            </a:r>
            <a:r>
              <a:rPr lang="en" sz="1200">
                <a:solidFill>
                  <a:srgbClr val="CCCCCC"/>
                </a:solidFill>
                <a:highlight>
                  <a:srgbClr val="1F1F1F"/>
                </a:highlight>
                <a:latin typeface="Google Sans"/>
                <a:ea typeface="Google Sans"/>
                <a:cs typeface="Google Sans"/>
                <a:sym typeface="Google Sans"/>
              </a:rPr>
              <a:t>]))</a:t>
            </a:r>
            <a:endParaRPr sz="1200">
              <a:solidFill>
                <a:srgbClr val="CCCCCC"/>
              </a:solidFill>
              <a:highlight>
                <a:srgbClr val="1F1F1F"/>
              </a:highlight>
              <a:latin typeface="Google Sans"/>
              <a:ea typeface="Google Sans"/>
              <a:cs typeface="Google Sans"/>
              <a:sym typeface="Google Sans"/>
            </a:endParaRPr>
          </a:p>
          <a:p>
            <a:pPr indent="0" lvl="0" marL="228600" marR="228600" rtl="0" algn="l">
              <a:lnSpc>
                <a:spcPct val="115000"/>
              </a:lnSpc>
              <a:spcBef>
                <a:spcPts val="0"/>
              </a:spcBef>
              <a:spcAft>
                <a:spcPts val="0"/>
              </a:spcAft>
              <a:buNone/>
            </a:pPr>
            <a:r>
              <a:t/>
            </a:r>
            <a:endParaRPr sz="1200">
              <a:solidFill>
                <a:schemeClr val="lt1"/>
              </a:solidFill>
              <a:latin typeface="Google Sans"/>
              <a:ea typeface="Google Sans"/>
              <a:cs typeface="Google Sans"/>
              <a:sym typeface="Google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8E6"/>
        </a:solidFill>
      </p:bgPr>
    </p:bg>
    <p:spTree>
      <p:nvGrpSpPr>
        <p:cNvPr id="386" name="Shape 386"/>
        <p:cNvGrpSpPr/>
        <p:nvPr/>
      </p:nvGrpSpPr>
      <p:grpSpPr>
        <a:xfrm>
          <a:off x="0" y="0"/>
          <a:ext cx="0" cy="0"/>
          <a:chOff x="0" y="0"/>
          <a:chExt cx="0" cy="0"/>
        </a:xfrm>
      </p:grpSpPr>
      <p:sp>
        <p:nvSpPr>
          <p:cNvPr id="387" name="Google Shape;387;p31"/>
          <p:cNvSpPr txBox="1"/>
          <p:nvPr/>
        </p:nvSpPr>
        <p:spPr>
          <a:xfrm>
            <a:off x="331150" y="392125"/>
            <a:ext cx="3898500" cy="4525500"/>
          </a:xfrm>
          <a:prstGeom prst="rect">
            <a:avLst/>
          </a:prstGeom>
          <a:noFill/>
          <a:ln>
            <a:noFill/>
          </a:ln>
        </p:spPr>
        <p:txBody>
          <a:bodyPr anchorCtr="0" anchor="t" bIns="0" lIns="0" spcFirstLastPara="1" rIns="0" wrap="square" tIns="0">
            <a:spAutoFit/>
          </a:bodyPr>
          <a:lstStyle/>
          <a:p>
            <a:pPr indent="0" lvl="0" marL="0" rtl="0" algn="l">
              <a:spcBef>
                <a:spcPts val="2600"/>
              </a:spcBef>
              <a:spcAft>
                <a:spcPts val="0"/>
              </a:spcAft>
              <a:buNone/>
            </a:pPr>
            <a:r>
              <a:rPr lang="en" sz="700">
                <a:solidFill>
                  <a:schemeClr val="dk2"/>
                </a:solidFill>
                <a:latin typeface="Google Sans"/>
                <a:ea typeface="Google Sans"/>
                <a:cs typeface="Google Sans"/>
                <a:sym typeface="Google Sans"/>
              </a:rPr>
              <a:t>[-0.07675823, 0.027660733, 0.049145754, -0.045824636, 0.061620172, 0.032313757, -0.015517017, -0.03240082, 0.015460015, 0.062071748, -0.03166332, 0.036584534, 0.024837952, 0.009332091, 0.04251558, -0.029856514, 0.05006616, 0.073106274, -0.029902106, -0.025679907, 0.084334895, -0.017889986, 0.059542187, 0.0013102485, -0.04699988, -0.007112105, 0.055407282, 0.018771457, 0.07350461, -0.01813061, 0.04455579, 0.064248785, 0.00448263, 0.008756887, 0.047846865, -0.025803361, -0.019773666, 0.041618045, 0.051186264, -0.07005315, -0.033514354, -0.026876828, -0.0008525868, 0.08978644, 0.027724743, 0.010746625, -0.061409652, 0.026029717, -0.0034387638, 0.035402797, 0.007589881, -0.023214854, -0.019220363, 0.02619021, -0.026539033, 0.012508128, 0.0040561967, -0.028133305, -0.016629174, 0.020951482, 0.06473735, 0.034282178, 0.051744517, 0.019634075, -0.016341783, 0.021416675, -0.05009744, -0.0076771406, -0.036871992, 0.095764354, -0.02469845, 0.025160229, -0.046339314, 0.024582243, -0.008852839, -0.010245625, 0.011931524, 0.037149847, -0.027476897, 0.021095295, -0.0048002778, 0.012314561, 0.09466355, -0.028999066, -0.010545491, 0.019936696, -0.0075119766, 0.02987802, -0.08925607, 0.0030204963, 0.06398722, -0.005665603, 0.055336952, 0.031011213, 0.0803204, -0.046087332, -0.09462911, -0.029559113, 0.017180113, 0.035609562, -0.041688204, 0.016256401, -0.018201571, -0.06340068, 0.05076339, 0.00789683, -0.04663778, 0.003865695, -0.02993782, 0.05526901, -0.059481055, -0.08222241, -0.044425923, 0.03254365, 0.052314047, 0.077546, 0.0024010574, 0.030455906, -0.017964754, -0.03830613, 0.042473085, 0.021389754, 0.031468235, -0.0121501945, -0.010297442, 0.012780487, -0.0086625, -0.019988453, 0.017340286, -0.009815917, 0.068223, 0.02263392, 0.02600014, 0.03895912, -0.01126567, 0.03847954, 0.035594787, -0.08233705, 0.007975588, -0.010537024, -0.042857118, -0.037623975, -0.04778282, 0.007993469, 0.0021377627, -0.046956647, -0.019428788, 0.068178736, -0.002273978, 0.032764167, 0.022261541, -0.050062243, -0.0049963817, -0.0493768, 0.027171357, 0.030386483, 0.035637327, -0.026583953, -0.05276558, -0.051282965, 0.060191035, -0.03913675, 0.009324002, -2.8839599e-05, -0.010929866, -0.0029119896, 0.013345155, -0.013394253, 0.006282062, -0.029159687, -0.023629908, -0.04224124, -0.045065757, -0.023713488, -0.038271822, 0.046776716, -0.024885133, -0.05454553, -0.07411608, 0.02653326, 0.01615619, -0.017124163, -0.03665412, -0.07935555, 0.034953605, -0.073878795, -0.035953894, -0.019765098, 0.004043873, 0.024911957, -0.005691729, -0.050333932, -0.000985027, -0.036075074, 0.011225469, -0.016764432, 0.09254729, -0.072244085, -0.037920788, 0.0124474, 0.041128416, -0.018892227, 0.02873513, 0.03394367, 0.005887189, 0.04828047, -0.015023347, -0.010894143, 0.003211685, -0.042894274, -0.110083245, 0.013853838, 0.02313884, -0.072523855, 0.024407636, 0.02207754, 0.027719164, -0.01624695, 0.040581483, -0.039446704, 0.062565975, 0.014453987, 0.021910533, -0.019675337, 0.04837492, -0.011042686, -0.02570678, -0.0035492862, -0.012308466, -0.020631982, -0.035574436, 0.042452924, 0.022002371, -0.012221022, -0.039625946, 0.009512582, 0.0071309633, -0.01212419, -0.014330538, 0.06173416, -0.007517297, 0.016374068, 0.08243889, 0.0066845445, 0.053010326, 0.004689015, 0.027499422, 0.05117024, -0.06105194, -0.0407715, -0.006838235, 0.007643424, -0.028924558, 0.031687874, -0.06336678, -0.01165728, -0.003804315, 0.04765609, -0.008533617, 0.006844215, -0.026217818, -0.049941003, -0.010676516, -0.039658975,  ….</a:t>
            </a:r>
            <a:endParaRPr sz="700">
              <a:solidFill>
                <a:schemeClr val="dk2"/>
              </a:solidFill>
              <a:latin typeface="Google Sans"/>
              <a:ea typeface="Google Sans"/>
              <a:cs typeface="Google Sans"/>
              <a:sym typeface="Google Sans"/>
            </a:endParaRPr>
          </a:p>
        </p:txBody>
      </p:sp>
      <p:pic>
        <p:nvPicPr>
          <p:cNvPr id="388" name="Google Shape;388;p31"/>
          <p:cNvPicPr preferRelativeResize="0"/>
          <p:nvPr/>
        </p:nvPicPr>
        <p:blipFill rotWithShape="1">
          <a:blip r:embed="rId3">
            <a:alphaModFix/>
          </a:blip>
          <a:srcRect b="0" l="179" r="189" t="0"/>
          <a:stretch/>
        </p:blipFill>
        <p:spPr>
          <a:xfrm>
            <a:off x="4933625" y="0"/>
            <a:ext cx="4210374" cy="571863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E1E"/>
        </a:solidFill>
      </p:bgPr>
    </p:bg>
    <p:spTree>
      <p:nvGrpSpPr>
        <p:cNvPr id="392" name="Shape 392"/>
        <p:cNvGrpSpPr/>
        <p:nvPr/>
      </p:nvGrpSpPr>
      <p:grpSpPr>
        <a:xfrm>
          <a:off x="0" y="0"/>
          <a:ext cx="0" cy="0"/>
          <a:chOff x="0" y="0"/>
          <a:chExt cx="0" cy="0"/>
        </a:xfrm>
      </p:grpSpPr>
      <p:sp>
        <p:nvSpPr>
          <p:cNvPr id="393" name="Google Shape;393;p32"/>
          <p:cNvSpPr txBox="1"/>
          <p:nvPr>
            <p:ph type="title"/>
          </p:nvPr>
        </p:nvSpPr>
        <p:spPr>
          <a:xfrm>
            <a:off x="2112438" y="2193888"/>
            <a:ext cx="49191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3400">
                <a:solidFill>
                  <a:srgbClr val="5CDB6D"/>
                </a:solidFill>
              </a:rPr>
              <a:t>Tips to scale</a:t>
            </a:r>
            <a:endParaRPr b="0" sz="3400">
              <a:solidFill>
                <a:srgbClr val="5CDB6D"/>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0" name="Shape 90"/>
        <p:cNvGrpSpPr/>
        <p:nvPr/>
      </p:nvGrpSpPr>
      <p:grpSpPr>
        <a:xfrm>
          <a:off x="0" y="0"/>
          <a:ext cx="0" cy="0"/>
          <a:chOff x="0" y="0"/>
          <a:chExt cx="0" cy="0"/>
        </a:xfrm>
      </p:grpSpPr>
      <p:sp>
        <p:nvSpPr>
          <p:cNvPr id="91" name="Google Shape;91;p15"/>
          <p:cNvSpPr txBox="1"/>
          <p:nvPr>
            <p:ph type="title"/>
          </p:nvPr>
        </p:nvSpPr>
        <p:spPr>
          <a:xfrm>
            <a:off x="3079547" y="710075"/>
            <a:ext cx="5437200" cy="2544900"/>
          </a:xfrm>
          <a:prstGeom prst="rect">
            <a:avLst/>
          </a:prstGeom>
        </p:spPr>
        <p:txBody>
          <a:bodyPr anchorCtr="0" anchor="t" bIns="91425" lIns="0" spcFirstLastPara="1" rIns="0" wrap="square" tIns="0">
            <a:normAutofit fontScale="90000"/>
          </a:bodyPr>
          <a:lstStyle/>
          <a:p>
            <a:pPr indent="0" lvl="0" marL="0" rtl="0" algn="l">
              <a:spcBef>
                <a:spcPts val="0"/>
              </a:spcBef>
              <a:spcAft>
                <a:spcPts val="0"/>
              </a:spcAft>
              <a:buSzPct val="26329"/>
              <a:buNone/>
            </a:pPr>
            <a:r>
              <a:rPr lang="en" sz="3759"/>
              <a:t>How do you build short videos recommendation when all have you just raw files with no metadata and nothing else ?</a:t>
            </a:r>
            <a:endParaRPr sz="358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7" name="Shape 397"/>
        <p:cNvGrpSpPr/>
        <p:nvPr/>
      </p:nvGrpSpPr>
      <p:grpSpPr>
        <a:xfrm>
          <a:off x="0" y="0"/>
          <a:ext cx="0" cy="0"/>
          <a:chOff x="0" y="0"/>
          <a:chExt cx="0" cy="0"/>
        </a:xfrm>
      </p:grpSpPr>
      <p:sp>
        <p:nvSpPr>
          <p:cNvPr id="398" name="Google Shape;398;p33"/>
          <p:cNvSpPr txBox="1"/>
          <p:nvPr>
            <p:ph type="title"/>
          </p:nvPr>
        </p:nvSpPr>
        <p:spPr>
          <a:xfrm>
            <a:off x="272026" y="292075"/>
            <a:ext cx="52527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900">
                <a:solidFill>
                  <a:srgbClr val="5CDB6D"/>
                </a:solidFill>
              </a:rPr>
              <a:t>Gemini: Video Understanding</a:t>
            </a:r>
            <a:endParaRPr b="0" sz="2900">
              <a:solidFill>
                <a:srgbClr val="5CDB6D"/>
              </a:solidFill>
            </a:endParaRPr>
          </a:p>
        </p:txBody>
      </p:sp>
      <p:sp>
        <p:nvSpPr>
          <p:cNvPr id="399" name="Google Shape;399;p33"/>
          <p:cNvSpPr txBox="1"/>
          <p:nvPr/>
        </p:nvSpPr>
        <p:spPr>
          <a:xfrm>
            <a:off x="337000" y="4570500"/>
            <a:ext cx="4712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900">
                <a:solidFill>
                  <a:schemeClr val="dk2"/>
                </a:solidFill>
                <a:latin typeface="Google Sans"/>
                <a:ea typeface="Google Sans"/>
                <a:cs typeface="Google Sans"/>
                <a:sym typeface="Google Sans"/>
              </a:rPr>
              <a:t>https://cloud.google.com/vertex-ai/generative-ai/docs/multimodal/video-understanding</a:t>
            </a:r>
            <a:endParaRPr i="1" sz="900">
              <a:solidFill>
                <a:schemeClr val="dk2"/>
              </a:solidFill>
              <a:latin typeface="Google Sans"/>
              <a:ea typeface="Google Sans"/>
              <a:cs typeface="Google Sans"/>
              <a:sym typeface="Google Sans"/>
            </a:endParaRPr>
          </a:p>
        </p:txBody>
      </p:sp>
      <p:pic>
        <p:nvPicPr>
          <p:cNvPr id="400" name="Google Shape;400;p33"/>
          <p:cNvPicPr preferRelativeResize="0"/>
          <p:nvPr/>
        </p:nvPicPr>
        <p:blipFill>
          <a:blip r:embed="rId3">
            <a:alphaModFix/>
          </a:blip>
          <a:stretch>
            <a:fillRect/>
          </a:stretch>
        </p:blipFill>
        <p:spPr>
          <a:xfrm>
            <a:off x="272025" y="971275"/>
            <a:ext cx="6553826" cy="27537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1A"/>
        </a:solidFill>
      </p:bgPr>
    </p:bg>
    <p:spTree>
      <p:nvGrpSpPr>
        <p:cNvPr id="404" name="Shape 404"/>
        <p:cNvGrpSpPr/>
        <p:nvPr/>
      </p:nvGrpSpPr>
      <p:grpSpPr>
        <a:xfrm>
          <a:off x="0" y="0"/>
          <a:ext cx="0" cy="0"/>
          <a:chOff x="0" y="0"/>
          <a:chExt cx="0" cy="0"/>
        </a:xfrm>
      </p:grpSpPr>
      <p:sp>
        <p:nvSpPr>
          <p:cNvPr id="405" name="Google Shape;405;p34"/>
          <p:cNvSpPr txBox="1"/>
          <p:nvPr/>
        </p:nvSpPr>
        <p:spPr>
          <a:xfrm>
            <a:off x="152400" y="152400"/>
            <a:ext cx="44196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300">
              <a:solidFill>
                <a:srgbClr val="D93025"/>
              </a:solidFill>
              <a:latin typeface="Google Sans"/>
              <a:ea typeface="Google Sans"/>
              <a:cs typeface="Google Sans"/>
              <a:sym typeface="Google Sans"/>
            </a:endParaRPr>
          </a:p>
        </p:txBody>
      </p:sp>
      <p:sp>
        <p:nvSpPr>
          <p:cNvPr id="406" name="Google Shape;406;p34"/>
          <p:cNvSpPr txBox="1"/>
          <p:nvPr/>
        </p:nvSpPr>
        <p:spPr>
          <a:xfrm>
            <a:off x="253700" y="462600"/>
            <a:ext cx="6699000" cy="4202100"/>
          </a:xfrm>
          <a:prstGeom prst="rect">
            <a:avLst/>
          </a:prstGeom>
          <a:noFill/>
          <a:ln>
            <a:noFill/>
          </a:ln>
        </p:spPr>
        <p:txBody>
          <a:bodyPr anchorCtr="0" anchor="t" bIns="91425" lIns="91425" spcFirstLastPara="1" rIns="91425" wrap="square" tIns="91425">
            <a:spAutoFit/>
          </a:bodyPr>
          <a:lstStyle/>
          <a:p>
            <a:pPr indent="0" lvl="0" marL="0" rtl="0" algn="l">
              <a:lnSpc>
                <a:spcPct val="133333"/>
              </a:lnSpc>
              <a:spcBef>
                <a:spcPts val="0"/>
              </a:spcBef>
              <a:spcAft>
                <a:spcPts val="0"/>
              </a:spcAft>
              <a:buNone/>
            </a:pPr>
            <a:r>
              <a:rPr lang="en" sz="900">
                <a:solidFill>
                  <a:srgbClr val="6A9955"/>
                </a:solidFill>
                <a:highlight>
                  <a:srgbClr val="1F1F1F"/>
                </a:highlight>
                <a:latin typeface="Google Sans"/>
                <a:ea typeface="Google Sans"/>
                <a:cs typeface="Google Sans"/>
                <a:sym typeface="Google Sans"/>
              </a:rPr>
              <a:t>#!/bin/bash</a:t>
            </a:r>
            <a:endParaRPr sz="900">
              <a:solidFill>
                <a:srgbClr val="6A9955"/>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t/>
            </a:r>
            <a:endParaRPr sz="900">
              <a:solidFill>
                <a:srgbClr val="CCCCCC"/>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900">
                <a:solidFill>
                  <a:srgbClr val="6A9955"/>
                </a:solidFill>
                <a:highlight>
                  <a:srgbClr val="1F1F1F"/>
                </a:highlight>
                <a:latin typeface="Google Sans"/>
                <a:ea typeface="Google Sans"/>
                <a:cs typeface="Google Sans"/>
                <a:sym typeface="Google Sans"/>
              </a:rPr>
              <a:t># Create the output folder if it doesn't exist</a:t>
            </a:r>
            <a:endParaRPr sz="900">
              <a:solidFill>
                <a:srgbClr val="6A9955"/>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900">
                <a:solidFill>
                  <a:srgbClr val="DCDCAA"/>
                </a:solidFill>
                <a:highlight>
                  <a:srgbClr val="1F1F1F"/>
                </a:highlight>
                <a:latin typeface="Google Sans"/>
                <a:ea typeface="Google Sans"/>
                <a:cs typeface="Google Sans"/>
                <a:sym typeface="Google Sans"/>
              </a:rPr>
              <a:t>mkdir</a:t>
            </a:r>
            <a:r>
              <a:rPr lang="en" sz="900">
                <a:solidFill>
                  <a:srgbClr val="CCCCCC"/>
                </a:solidFill>
                <a:highlight>
                  <a:srgbClr val="1F1F1F"/>
                </a:highlight>
                <a:latin typeface="Google Sans"/>
                <a:ea typeface="Google Sans"/>
                <a:cs typeface="Google Sans"/>
                <a:sym typeface="Google Sans"/>
              </a:rPr>
              <a:t> </a:t>
            </a:r>
            <a:r>
              <a:rPr lang="en" sz="900">
                <a:solidFill>
                  <a:srgbClr val="569CD6"/>
                </a:solidFill>
                <a:highlight>
                  <a:srgbClr val="1F1F1F"/>
                </a:highlight>
                <a:latin typeface="Google Sans"/>
                <a:ea typeface="Google Sans"/>
                <a:cs typeface="Google Sans"/>
                <a:sym typeface="Google Sans"/>
              </a:rPr>
              <a:t>-p</a:t>
            </a:r>
            <a:r>
              <a:rPr lang="en" sz="900">
                <a:solidFill>
                  <a:srgbClr val="CCCCCC"/>
                </a:solidFill>
                <a:highlight>
                  <a:srgbClr val="1F1F1F"/>
                </a:highlight>
                <a:latin typeface="Google Sans"/>
                <a:ea typeface="Google Sans"/>
                <a:cs typeface="Google Sans"/>
                <a:sym typeface="Google Sans"/>
              </a:rPr>
              <a:t> </a:t>
            </a:r>
            <a:r>
              <a:rPr lang="en" sz="900">
                <a:solidFill>
                  <a:srgbClr val="CE9178"/>
                </a:solidFill>
                <a:highlight>
                  <a:srgbClr val="1F1F1F"/>
                </a:highlight>
                <a:latin typeface="Google Sans"/>
                <a:ea typeface="Google Sans"/>
                <a:cs typeface="Google Sans"/>
                <a:sym typeface="Google Sans"/>
              </a:rPr>
              <a:t>small</a:t>
            </a:r>
            <a:endParaRPr sz="900">
              <a:solidFill>
                <a:srgbClr val="CCCCCC"/>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900">
                <a:solidFill>
                  <a:srgbClr val="9CDCFE"/>
                </a:solidFill>
                <a:highlight>
                  <a:srgbClr val="1F1F1F"/>
                </a:highlight>
                <a:latin typeface="Google Sans"/>
                <a:ea typeface="Google Sans"/>
                <a:cs typeface="Google Sans"/>
                <a:sym typeface="Google Sans"/>
              </a:rPr>
              <a:t>files</a:t>
            </a:r>
            <a:r>
              <a:rPr lang="en" sz="900">
                <a:solidFill>
                  <a:srgbClr val="D4D4D4"/>
                </a:solidFill>
                <a:highlight>
                  <a:srgbClr val="1F1F1F"/>
                </a:highlight>
                <a:latin typeface="Google Sans"/>
                <a:ea typeface="Google Sans"/>
                <a:cs typeface="Google Sans"/>
                <a:sym typeface="Google Sans"/>
              </a:rPr>
              <a:t>=</a:t>
            </a:r>
            <a:r>
              <a:rPr lang="en" sz="900">
                <a:solidFill>
                  <a:srgbClr val="CCCCCC"/>
                </a:solidFill>
                <a:highlight>
                  <a:srgbClr val="1F1F1F"/>
                </a:highlight>
                <a:latin typeface="Google Sans"/>
                <a:ea typeface="Google Sans"/>
                <a:cs typeface="Google Sans"/>
                <a:sym typeface="Google Sans"/>
              </a:rPr>
              <a:t>(</a:t>
            </a:r>
            <a:r>
              <a:rPr lang="en" sz="900">
                <a:solidFill>
                  <a:srgbClr val="D4D4D4"/>
                </a:solidFill>
                <a:highlight>
                  <a:srgbClr val="1F1F1F"/>
                </a:highlight>
                <a:latin typeface="Google Sans"/>
                <a:ea typeface="Google Sans"/>
                <a:cs typeface="Google Sans"/>
                <a:sym typeface="Google Sans"/>
              </a:rPr>
              <a:t>*</a:t>
            </a:r>
            <a:r>
              <a:rPr lang="en" sz="900">
                <a:solidFill>
                  <a:srgbClr val="CE9178"/>
                </a:solidFill>
                <a:highlight>
                  <a:srgbClr val="1F1F1F"/>
                </a:highlight>
                <a:latin typeface="Google Sans"/>
                <a:ea typeface="Google Sans"/>
                <a:cs typeface="Google Sans"/>
                <a:sym typeface="Google Sans"/>
              </a:rPr>
              <a:t>.mp4</a:t>
            </a:r>
            <a:r>
              <a:rPr lang="en" sz="900">
                <a:solidFill>
                  <a:srgbClr val="CCCCCC"/>
                </a:solidFill>
                <a:highlight>
                  <a:srgbClr val="1F1F1F"/>
                </a:highlight>
                <a:latin typeface="Google Sans"/>
                <a:ea typeface="Google Sans"/>
                <a:cs typeface="Google Sans"/>
                <a:sym typeface="Google Sans"/>
              </a:rPr>
              <a:t>)</a:t>
            </a:r>
            <a:endParaRPr sz="900">
              <a:solidFill>
                <a:srgbClr val="CCCCCC"/>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t/>
            </a:r>
            <a:endParaRPr sz="900">
              <a:solidFill>
                <a:srgbClr val="CCCCCC"/>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900">
                <a:solidFill>
                  <a:srgbClr val="C586C0"/>
                </a:solidFill>
                <a:highlight>
                  <a:srgbClr val="1F1F1F"/>
                </a:highlight>
                <a:latin typeface="Google Sans"/>
                <a:ea typeface="Google Sans"/>
                <a:cs typeface="Google Sans"/>
                <a:sym typeface="Google Sans"/>
              </a:rPr>
              <a:t>for</a:t>
            </a:r>
            <a:r>
              <a:rPr lang="en" sz="900">
                <a:solidFill>
                  <a:srgbClr val="CCCCCC"/>
                </a:solidFill>
                <a:highlight>
                  <a:srgbClr val="1F1F1F"/>
                </a:highlight>
                <a:latin typeface="Google Sans"/>
                <a:ea typeface="Google Sans"/>
                <a:cs typeface="Google Sans"/>
                <a:sym typeface="Google Sans"/>
              </a:rPr>
              <a:t> </a:t>
            </a:r>
            <a:r>
              <a:rPr lang="en" sz="900">
                <a:solidFill>
                  <a:srgbClr val="9CDCFE"/>
                </a:solidFill>
                <a:highlight>
                  <a:srgbClr val="1F1F1F"/>
                </a:highlight>
                <a:latin typeface="Google Sans"/>
                <a:ea typeface="Google Sans"/>
                <a:cs typeface="Google Sans"/>
                <a:sym typeface="Google Sans"/>
              </a:rPr>
              <a:t>i</a:t>
            </a:r>
            <a:r>
              <a:rPr lang="en" sz="900">
                <a:solidFill>
                  <a:srgbClr val="CCCCCC"/>
                </a:solidFill>
                <a:highlight>
                  <a:srgbClr val="1F1F1F"/>
                </a:highlight>
                <a:latin typeface="Google Sans"/>
                <a:ea typeface="Google Sans"/>
                <a:cs typeface="Google Sans"/>
                <a:sym typeface="Google Sans"/>
              </a:rPr>
              <a:t> </a:t>
            </a:r>
            <a:r>
              <a:rPr lang="en" sz="900">
                <a:solidFill>
                  <a:srgbClr val="C586C0"/>
                </a:solidFill>
                <a:highlight>
                  <a:srgbClr val="1F1F1F"/>
                </a:highlight>
                <a:latin typeface="Google Sans"/>
                <a:ea typeface="Google Sans"/>
                <a:cs typeface="Google Sans"/>
                <a:sym typeface="Google Sans"/>
              </a:rPr>
              <a:t>in</a:t>
            </a:r>
            <a:r>
              <a:rPr lang="en" sz="900">
                <a:solidFill>
                  <a:srgbClr val="CCCCCC"/>
                </a:solidFill>
                <a:highlight>
                  <a:srgbClr val="1F1F1F"/>
                </a:highlight>
                <a:latin typeface="Google Sans"/>
                <a:ea typeface="Google Sans"/>
                <a:cs typeface="Google Sans"/>
                <a:sym typeface="Google Sans"/>
              </a:rPr>
              <a:t> </a:t>
            </a:r>
            <a:r>
              <a:rPr lang="en" sz="900">
                <a:solidFill>
                  <a:srgbClr val="CE9178"/>
                </a:solidFill>
                <a:highlight>
                  <a:srgbClr val="1F1F1F"/>
                </a:highlight>
                <a:latin typeface="Google Sans"/>
                <a:ea typeface="Google Sans"/>
                <a:cs typeface="Google Sans"/>
                <a:sym typeface="Google Sans"/>
              </a:rPr>
              <a:t>"${</a:t>
            </a:r>
            <a:r>
              <a:rPr lang="en" sz="900">
                <a:solidFill>
                  <a:srgbClr val="D4D4D4"/>
                </a:solidFill>
                <a:highlight>
                  <a:srgbClr val="1F1F1F"/>
                </a:highlight>
                <a:latin typeface="Google Sans"/>
                <a:ea typeface="Google Sans"/>
                <a:cs typeface="Google Sans"/>
                <a:sym typeface="Google Sans"/>
              </a:rPr>
              <a:t>!</a:t>
            </a:r>
            <a:r>
              <a:rPr lang="en" sz="900">
                <a:solidFill>
                  <a:srgbClr val="9CDCFE"/>
                </a:solidFill>
                <a:highlight>
                  <a:srgbClr val="1F1F1F"/>
                </a:highlight>
                <a:latin typeface="Google Sans"/>
                <a:ea typeface="Google Sans"/>
                <a:cs typeface="Google Sans"/>
                <a:sym typeface="Google Sans"/>
              </a:rPr>
              <a:t>files</a:t>
            </a:r>
            <a:r>
              <a:rPr lang="en" sz="900">
                <a:solidFill>
                  <a:srgbClr val="CE9178"/>
                </a:solidFill>
                <a:highlight>
                  <a:srgbClr val="1F1F1F"/>
                </a:highlight>
                <a:latin typeface="Google Sans"/>
                <a:ea typeface="Google Sans"/>
                <a:cs typeface="Google Sans"/>
                <a:sym typeface="Google Sans"/>
              </a:rPr>
              <a:t>[</a:t>
            </a:r>
            <a:r>
              <a:rPr lang="en" sz="900">
                <a:solidFill>
                  <a:srgbClr val="D4D4D4"/>
                </a:solidFill>
                <a:highlight>
                  <a:srgbClr val="1F1F1F"/>
                </a:highlight>
                <a:latin typeface="Google Sans"/>
                <a:ea typeface="Google Sans"/>
                <a:cs typeface="Google Sans"/>
                <a:sym typeface="Google Sans"/>
              </a:rPr>
              <a:t>@</a:t>
            </a:r>
            <a:r>
              <a:rPr lang="en" sz="900">
                <a:solidFill>
                  <a:srgbClr val="CE9178"/>
                </a:solidFill>
                <a:highlight>
                  <a:srgbClr val="1F1F1F"/>
                </a:highlight>
                <a:latin typeface="Google Sans"/>
                <a:ea typeface="Google Sans"/>
                <a:cs typeface="Google Sans"/>
                <a:sym typeface="Google Sans"/>
              </a:rPr>
              <a:t>]}"</a:t>
            </a:r>
            <a:r>
              <a:rPr lang="en" sz="900">
                <a:solidFill>
                  <a:srgbClr val="CCCCCC"/>
                </a:solidFill>
                <a:highlight>
                  <a:srgbClr val="1F1F1F"/>
                </a:highlight>
                <a:latin typeface="Google Sans"/>
                <a:ea typeface="Google Sans"/>
                <a:cs typeface="Google Sans"/>
                <a:sym typeface="Google Sans"/>
              </a:rPr>
              <a:t>; </a:t>
            </a:r>
            <a:r>
              <a:rPr lang="en" sz="900">
                <a:solidFill>
                  <a:srgbClr val="C586C0"/>
                </a:solidFill>
                <a:highlight>
                  <a:srgbClr val="1F1F1F"/>
                </a:highlight>
                <a:latin typeface="Google Sans"/>
                <a:ea typeface="Google Sans"/>
                <a:cs typeface="Google Sans"/>
                <a:sym typeface="Google Sans"/>
              </a:rPr>
              <a:t>do</a:t>
            </a:r>
            <a:endParaRPr sz="900">
              <a:solidFill>
                <a:srgbClr val="C586C0"/>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900">
                <a:solidFill>
                  <a:srgbClr val="CCCCCC"/>
                </a:solidFill>
                <a:highlight>
                  <a:srgbClr val="1F1F1F"/>
                </a:highlight>
                <a:latin typeface="Google Sans"/>
                <a:ea typeface="Google Sans"/>
                <a:cs typeface="Google Sans"/>
                <a:sym typeface="Google Sans"/>
              </a:rPr>
              <a:t> </a:t>
            </a:r>
            <a:r>
              <a:rPr lang="en" sz="900">
                <a:solidFill>
                  <a:srgbClr val="9CDCFE"/>
                </a:solidFill>
                <a:highlight>
                  <a:srgbClr val="1F1F1F"/>
                </a:highlight>
                <a:latin typeface="Google Sans"/>
                <a:ea typeface="Google Sans"/>
                <a:cs typeface="Google Sans"/>
                <a:sym typeface="Google Sans"/>
              </a:rPr>
              <a:t>file</a:t>
            </a:r>
            <a:r>
              <a:rPr lang="en" sz="900">
                <a:solidFill>
                  <a:srgbClr val="D4D4D4"/>
                </a:solidFill>
                <a:highlight>
                  <a:srgbClr val="1F1F1F"/>
                </a:highlight>
                <a:latin typeface="Google Sans"/>
                <a:ea typeface="Google Sans"/>
                <a:cs typeface="Google Sans"/>
                <a:sym typeface="Google Sans"/>
              </a:rPr>
              <a:t>=</a:t>
            </a:r>
            <a:r>
              <a:rPr lang="en" sz="900">
                <a:solidFill>
                  <a:srgbClr val="CE9178"/>
                </a:solidFill>
                <a:highlight>
                  <a:srgbClr val="1F1F1F"/>
                </a:highlight>
                <a:latin typeface="Google Sans"/>
                <a:ea typeface="Google Sans"/>
                <a:cs typeface="Google Sans"/>
                <a:sym typeface="Google Sans"/>
              </a:rPr>
              <a:t>"${</a:t>
            </a:r>
            <a:r>
              <a:rPr lang="en" sz="900">
                <a:solidFill>
                  <a:srgbClr val="9CDCFE"/>
                </a:solidFill>
                <a:highlight>
                  <a:srgbClr val="1F1F1F"/>
                </a:highlight>
                <a:latin typeface="Google Sans"/>
                <a:ea typeface="Google Sans"/>
                <a:cs typeface="Google Sans"/>
                <a:sym typeface="Google Sans"/>
              </a:rPr>
              <a:t>files</a:t>
            </a:r>
            <a:r>
              <a:rPr lang="en" sz="900">
                <a:solidFill>
                  <a:srgbClr val="CE9178"/>
                </a:solidFill>
                <a:highlight>
                  <a:srgbClr val="1F1F1F"/>
                </a:highlight>
                <a:latin typeface="Google Sans"/>
                <a:ea typeface="Google Sans"/>
                <a:cs typeface="Google Sans"/>
                <a:sym typeface="Google Sans"/>
              </a:rPr>
              <a:t>[</a:t>
            </a:r>
            <a:r>
              <a:rPr lang="en" sz="900">
                <a:solidFill>
                  <a:srgbClr val="9CDCFE"/>
                </a:solidFill>
                <a:highlight>
                  <a:srgbClr val="1F1F1F"/>
                </a:highlight>
                <a:latin typeface="Google Sans"/>
                <a:ea typeface="Google Sans"/>
                <a:cs typeface="Google Sans"/>
                <a:sym typeface="Google Sans"/>
              </a:rPr>
              <a:t>$i</a:t>
            </a:r>
            <a:r>
              <a:rPr lang="en" sz="900">
                <a:solidFill>
                  <a:srgbClr val="CE9178"/>
                </a:solidFill>
                <a:highlight>
                  <a:srgbClr val="1F1F1F"/>
                </a:highlight>
                <a:latin typeface="Google Sans"/>
                <a:ea typeface="Google Sans"/>
                <a:cs typeface="Google Sans"/>
                <a:sym typeface="Google Sans"/>
              </a:rPr>
              <a:t>]}"</a:t>
            </a:r>
            <a:endParaRPr sz="900">
              <a:solidFill>
                <a:srgbClr val="CE9178"/>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900">
                <a:solidFill>
                  <a:srgbClr val="CCCCCC"/>
                </a:solidFill>
                <a:highlight>
                  <a:srgbClr val="1F1F1F"/>
                </a:highlight>
                <a:latin typeface="Google Sans"/>
                <a:ea typeface="Google Sans"/>
                <a:cs typeface="Google Sans"/>
                <a:sym typeface="Google Sans"/>
              </a:rPr>
              <a:t> </a:t>
            </a:r>
            <a:r>
              <a:rPr lang="en" sz="900">
                <a:solidFill>
                  <a:srgbClr val="9CDCFE"/>
                </a:solidFill>
                <a:highlight>
                  <a:srgbClr val="1F1F1F"/>
                </a:highlight>
                <a:latin typeface="Google Sans"/>
                <a:ea typeface="Google Sans"/>
                <a:cs typeface="Google Sans"/>
                <a:sym typeface="Google Sans"/>
              </a:rPr>
              <a:t>filename</a:t>
            </a:r>
            <a:r>
              <a:rPr lang="en" sz="900">
                <a:solidFill>
                  <a:srgbClr val="D4D4D4"/>
                </a:solidFill>
                <a:highlight>
                  <a:srgbClr val="1F1F1F"/>
                </a:highlight>
                <a:latin typeface="Google Sans"/>
                <a:ea typeface="Google Sans"/>
                <a:cs typeface="Google Sans"/>
                <a:sym typeface="Google Sans"/>
              </a:rPr>
              <a:t>=</a:t>
            </a:r>
            <a:r>
              <a:rPr lang="en" sz="900">
                <a:solidFill>
                  <a:srgbClr val="CCCCCC"/>
                </a:solidFill>
                <a:highlight>
                  <a:srgbClr val="1F1F1F"/>
                </a:highlight>
                <a:latin typeface="Google Sans"/>
                <a:ea typeface="Google Sans"/>
                <a:cs typeface="Google Sans"/>
                <a:sym typeface="Google Sans"/>
              </a:rPr>
              <a:t>$(</a:t>
            </a:r>
            <a:r>
              <a:rPr lang="en" sz="900">
                <a:solidFill>
                  <a:srgbClr val="DCDCAA"/>
                </a:solidFill>
                <a:highlight>
                  <a:srgbClr val="1F1F1F"/>
                </a:highlight>
                <a:latin typeface="Google Sans"/>
                <a:ea typeface="Google Sans"/>
                <a:cs typeface="Google Sans"/>
                <a:sym typeface="Google Sans"/>
              </a:rPr>
              <a:t>basename</a:t>
            </a:r>
            <a:r>
              <a:rPr lang="en" sz="900">
                <a:solidFill>
                  <a:srgbClr val="CCCCCC"/>
                </a:solidFill>
                <a:highlight>
                  <a:srgbClr val="1F1F1F"/>
                </a:highlight>
                <a:latin typeface="Google Sans"/>
                <a:ea typeface="Google Sans"/>
                <a:cs typeface="Google Sans"/>
                <a:sym typeface="Google Sans"/>
              </a:rPr>
              <a:t> </a:t>
            </a:r>
            <a:r>
              <a:rPr lang="en" sz="900">
                <a:solidFill>
                  <a:srgbClr val="CE9178"/>
                </a:solidFill>
                <a:highlight>
                  <a:srgbClr val="1F1F1F"/>
                </a:highlight>
                <a:latin typeface="Google Sans"/>
                <a:ea typeface="Google Sans"/>
                <a:cs typeface="Google Sans"/>
                <a:sym typeface="Google Sans"/>
              </a:rPr>
              <a:t>"</a:t>
            </a:r>
            <a:r>
              <a:rPr lang="en" sz="900">
                <a:solidFill>
                  <a:srgbClr val="9CDCFE"/>
                </a:solidFill>
                <a:highlight>
                  <a:srgbClr val="1F1F1F"/>
                </a:highlight>
                <a:latin typeface="Google Sans"/>
                <a:ea typeface="Google Sans"/>
                <a:cs typeface="Google Sans"/>
                <a:sym typeface="Google Sans"/>
              </a:rPr>
              <a:t>$file</a:t>
            </a:r>
            <a:r>
              <a:rPr lang="en" sz="900">
                <a:solidFill>
                  <a:srgbClr val="CE9178"/>
                </a:solidFill>
                <a:highlight>
                  <a:srgbClr val="1F1F1F"/>
                </a:highlight>
                <a:latin typeface="Google Sans"/>
                <a:ea typeface="Google Sans"/>
                <a:cs typeface="Google Sans"/>
                <a:sym typeface="Google Sans"/>
              </a:rPr>
              <a:t>"</a:t>
            </a:r>
            <a:r>
              <a:rPr lang="en" sz="900">
                <a:solidFill>
                  <a:srgbClr val="CCCCCC"/>
                </a:solidFill>
                <a:highlight>
                  <a:srgbClr val="1F1F1F"/>
                </a:highlight>
                <a:latin typeface="Google Sans"/>
                <a:ea typeface="Google Sans"/>
                <a:cs typeface="Google Sans"/>
                <a:sym typeface="Google Sans"/>
              </a:rPr>
              <a:t> </a:t>
            </a:r>
            <a:r>
              <a:rPr lang="en" sz="900">
                <a:solidFill>
                  <a:srgbClr val="CE9178"/>
                </a:solidFill>
                <a:highlight>
                  <a:srgbClr val="1F1F1F"/>
                </a:highlight>
                <a:latin typeface="Google Sans"/>
                <a:ea typeface="Google Sans"/>
                <a:cs typeface="Google Sans"/>
                <a:sym typeface="Google Sans"/>
              </a:rPr>
              <a:t>.mp4</a:t>
            </a:r>
            <a:r>
              <a:rPr lang="en" sz="900">
                <a:solidFill>
                  <a:srgbClr val="CCCCCC"/>
                </a:solidFill>
                <a:highlight>
                  <a:srgbClr val="1F1F1F"/>
                </a:highlight>
                <a:latin typeface="Google Sans"/>
                <a:ea typeface="Google Sans"/>
                <a:cs typeface="Google Sans"/>
                <a:sym typeface="Google Sans"/>
              </a:rPr>
              <a:t>)</a:t>
            </a:r>
            <a:endParaRPr sz="900">
              <a:solidFill>
                <a:srgbClr val="CCCCCC"/>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900">
                <a:solidFill>
                  <a:srgbClr val="CCCCCC"/>
                </a:solidFill>
                <a:highlight>
                  <a:srgbClr val="1F1F1F"/>
                </a:highlight>
                <a:latin typeface="Google Sans"/>
                <a:ea typeface="Google Sans"/>
                <a:cs typeface="Google Sans"/>
                <a:sym typeface="Google Sans"/>
              </a:rPr>
              <a:t> </a:t>
            </a:r>
            <a:r>
              <a:rPr lang="en" sz="900">
                <a:solidFill>
                  <a:srgbClr val="9CDCFE"/>
                </a:solidFill>
                <a:highlight>
                  <a:srgbClr val="1F1F1F"/>
                </a:highlight>
                <a:latin typeface="Google Sans"/>
                <a:ea typeface="Google Sans"/>
                <a:cs typeface="Google Sans"/>
                <a:sym typeface="Google Sans"/>
              </a:rPr>
              <a:t>output</a:t>
            </a:r>
            <a:r>
              <a:rPr lang="en" sz="900">
                <a:solidFill>
                  <a:srgbClr val="D4D4D4"/>
                </a:solidFill>
                <a:highlight>
                  <a:srgbClr val="1F1F1F"/>
                </a:highlight>
                <a:latin typeface="Google Sans"/>
                <a:ea typeface="Google Sans"/>
                <a:cs typeface="Google Sans"/>
                <a:sym typeface="Google Sans"/>
              </a:rPr>
              <a:t>=</a:t>
            </a:r>
            <a:r>
              <a:rPr lang="en" sz="900">
                <a:solidFill>
                  <a:srgbClr val="CE9178"/>
                </a:solidFill>
                <a:highlight>
                  <a:srgbClr val="1F1F1F"/>
                </a:highlight>
                <a:latin typeface="Google Sans"/>
                <a:ea typeface="Google Sans"/>
                <a:cs typeface="Google Sans"/>
                <a:sym typeface="Google Sans"/>
              </a:rPr>
              <a:t>"small/${</a:t>
            </a:r>
            <a:r>
              <a:rPr lang="en" sz="900">
                <a:solidFill>
                  <a:srgbClr val="9CDCFE"/>
                </a:solidFill>
                <a:highlight>
                  <a:srgbClr val="1F1F1F"/>
                </a:highlight>
                <a:latin typeface="Google Sans"/>
                <a:ea typeface="Google Sans"/>
                <a:cs typeface="Google Sans"/>
                <a:sym typeface="Google Sans"/>
              </a:rPr>
              <a:t>filename</a:t>
            </a:r>
            <a:r>
              <a:rPr lang="en" sz="900">
                <a:solidFill>
                  <a:srgbClr val="CE9178"/>
                </a:solidFill>
                <a:highlight>
                  <a:srgbClr val="1F1F1F"/>
                </a:highlight>
                <a:latin typeface="Google Sans"/>
                <a:ea typeface="Google Sans"/>
                <a:cs typeface="Google Sans"/>
                <a:sym typeface="Google Sans"/>
              </a:rPr>
              <a:t>}.mp4"</a:t>
            </a:r>
            <a:endParaRPr sz="900">
              <a:solidFill>
                <a:srgbClr val="CE9178"/>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900">
                <a:solidFill>
                  <a:srgbClr val="CCCCCC"/>
                </a:solidFill>
                <a:highlight>
                  <a:srgbClr val="1F1F1F"/>
                </a:highlight>
                <a:latin typeface="Google Sans"/>
                <a:ea typeface="Google Sans"/>
                <a:cs typeface="Google Sans"/>
                <a:sym typeface="Google Sans"/>
              </a:rPr>
              <a:t> </a:t>
            </a:r>
            <a:r>
              <a:rPr lang="en" sz="900">
                <a:solidFill>
                  <a:srgbClr val="9CDCFE"/>
                </a:solidFill>
                <a:highlight>
                  <a:srgbClr val="1F1F1F"/>
                </a:highlight>
                <a:latin typeface="Google Sans"/>
                <a:ea typeface="Google Sans"/>
                <a:cs typeface="Google Sans"/>
                <a:sym typeface="Google Sans"/>
              </a:rPr>
              <a:t>gpu</a:t>
            </a:r>
            <a:r>
              <a:rPr lang="en" sz="900">
                <a:solidFill>
                  <a:srgbClr val="D4D4D4"/>
                </a:solidFill>
                <a:highlight>
                  <a:srgbClr val="1F1F1F"/>
                </a:highlight>
                <a:latin typeface="Google Sans"/>
                <a:ea typeface="Google Sans"/>
                <a:cs typeface="Google Sans"/>
                <a:sym typeface="Google Sans"/>
              </a:rPr>
              <a:t>=</a:t>
            </a:r>
            <a:r>
              <a:rPr lang="en" sz="900">
                <a:solidFill>
                  <a:srgbClr val="CCCCCC"/>
                </a:solidFill>
                <a:highlight>
                  <a:srgbClr val="1F1F1F"/>
                </a:highlight>
                <a:latin typeface="Google Sans"/>
                <a:ea typeface="Google Sans"/>
                <a:cs typeface="Google Sans"/>
                <a:sym typeface="Google Sans"/>
              </a:rPr>
              <a:t>$((</a:t>
            </a:r>
            <a:r>
              <a:rPr lang="en" sz="900">
                <a:solidFill>
                  <a:srgbClr val="DCDCAA"/>
                </a:solidFill>
                <a:highlight>
                  <a:srgbClr val="1F1F1F"/>
                </a:highlight>
                <a:latin typeface="Google Sans"/>
                <a:ea typeface="Google Sans"/>
                <a:cs typeface="Google Sans"/>
                <a:sym typeface="Google Sans"/>
              </a:rPr>
              <a:t>i</a:t>
            </a:r>
            <a:r>
              <a:rPr lang="en" sz="900">
                <a:solidFill>
                  <a:srgbClr val="CCCCCC"/>
                </a:solidFill>
                <a:highlight>
                  <a:srgbClr val="1F1F1F"/>
                </a:highlight>
                <a:latin typeface="Google Sans"/>
                <a:ea typeface="Google Sans"/>
                <a:cs typeface="Google Sans"/>
                <a:sym typeface="Google Sans"/>
              </a:rPr>
              <a:t> </a:t>
            </a:r>
            <a:r>
              <a:rPr lang="en" sz="900">
                <a:solidFill>
                  <a:srgbClr val="CE9178"/>
                </a:solidFill>
                <a:highlight>
                  <a:srgbClr val="1F1F1F"/>
                </a:highlight>
                <a:latin typeface="Google Sans"/>
                <a:ea typeface="Google Sans"/>
                <a:cs typeface="Google Sans"/>
                <a:sym typeface="Google Sans"/>
              </a:rPr>
              <a:t>%</a:t>
            </a:r>
            <a:r>
              <a:rPr lang="en" sz="900">
                <a:solidFill>
                  <a:srgbClr val="CCCCCC"/>
                </a:solidFill>
                <a:highlight>
                  <a:srgbClr val="1F1F1F"/>
                </a:highlight>
                <a:latin typeface="Google Sans"/>
                <a:ea typeface="Google Sans"/>
                <a:cs typeface="Google Sans"/>
                <a:sym typeface="Google Sans"/>
              </a:rPr>
              <a:t> </a:t>
            </a:r>
            <a:r>
              <a:rPr lang="en" sz="900">
                <a:solidFill>
                  <a:srgbClr val="B5CEA8"/>
                </a:solidFill>
                <a:highlight>
                  <a:srgbClr val="1F1F1F"/>
                </a:highlight>
                <a:latin typeface="Google Sans"/>
                <a:ea typeface="Google Sans"/>
                <a:cs typeface="Google Sans"/>
                <a:sym typeface="Google Sans"/>
              </a:rPr>
              <a:t>2</a:t>
            </a:r>
            <a:r>
              <a:rPr lang="en" sz="900">
                <a:solidFill>
                  <a:srgbClr val="CCCCCC"/>
                </a:solidFill>
                <a:highlight>
                  <a:srgbClr val="1F1F1F"/>
                </a:highlight>
                <a:latin typeface="Google Sans"/>
                <a:ea typeface="Google Sans"/>
                <a:cs typeface="Google Sans"/>
                <a:sym typeface="Google Sans"/>
              </a:rPr>
              <a:t>))</a:t>
            </a:r>
            <a:endParaRPr sz="900">
              <a:solidFill>
                <a:srgbClr val="CCCCCC"/>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t/>
            </a:r>
            <a:endParaRPr sz="900">
              <a:solidFill>
                <a:srgbClr val="CCCCCC"/>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900">
                <a:solidFill>
                  <a:srgbClr val="CCCCCC"/>
                </a:solidFill>
                <a:highlight>
                  <a:srgbClr val="1F1F1F"/>
                </a:highlight>
                <a:latin typeface="Google Sans"/>
                <a:ea typeface="Google Sans"/>
                <a:cs typeface="Google Sans"/>
                <a:sym typeface="Google Sans"/>
              </a:rPr>
              <a:t> </a:t>
            </a:r>
            <a:r>
              <a:rPr lang="en" sz="900">
                <a:solidFill>
                  <a:srgbClr val="9CDCFE"/>
                </a:solidFill>
                <a:highlight>
                  <a:srgbClr val="1F1F1F"/>
                </a:highlight>
                <a:latin typeface="Google Sans"/>
                <a:ea typeface="Google Sans"/>
                <a:cs typeface="Google Sans"/>
                <a:sym typeface="Google Sans"/>
              </a:rPr>
              <a:t>CUDA_VISIBLE_DEVICES</a:t>
            </a:r>
            <a:r>
              <a:rPr lang="en" sz="900">
                <a:solidFill>
                  <a:srgbClr val="D4D4D4"/>
                </a:solidFill>
                <a:highlight>
                  <a:srgbClr val="1F1F1F"/>
                </a:highlight>
                <a:latin typeface="Google Sans"/>
                <a:ea typeface="Google Sans"/>
                <a:cs typeface="Google Sans"/>
                <a:sym typeface="Google Sans"/>
              </a:rPr>
              <a:t>=</a:t>
            </a:r>
            <a:r>
              <a:rPr lang="en" sz="900">
                <a:solidFill>
                  <a:srgbClr val="CE9178"/>
                </a:solidFill>
                <a:highlight>
                  <a:srgbClr val="1F1F1F"/>
                </a:highlight>
                <a:latin typeface="Google Sans"/>
                <a:ea typeface="Google Sans"/>
                <a:cs typeface="Google Sans"/>
                <a:sym typeface="Google Sans"/>
              </a:rPr>
              <a:t>"</a:t>
            </a:r>
            <a:r>
              <a:rPr lang="en" sz="900">
                <a:solidFill>
                  <a:srgbClr val="9CDCFE"/>
                </a:solidFill>
                <a:highlight>
                  <a:srgbClr val="1F1F1F"/>
                </a:highlight>
                <a:latin typeface="Google Sans"/>
                <a:ea typeface="Google Sans"/>
                <a:cs typeface="Google Sans"/>
                <a:sym typeface="Google Sans"/>
              </a:rPr>
              <a:t>$gpu</a:t>
            </a:r>
            <a:r>
              <a:rPr lang="en" sz="900">
                <a:solidFill>
                  <a:srgbClr val="CE9178"/>
                </a:solidFill>
                <a:highlight>
                  <a:srgbClr val="1F1F1F"/>
                </a:highlight>
                <a:latin typeface="Google Sans"/>
                <a:ea typeface="Google Sans"/>
                <a:cs typeface="Google Sans"/>
                <a:sym typeface="Google Sans"/>
              </a:rPr>
              <a:t>"</a:t>
            </a:r>
            <a:r>
              <a:rPr lang="en" sz="900">
                <a:solidFill>
                  <a:srgbClr val="CCCCCC"/>
                </a:solidFill>
                <a:highlight>
                  <a:srgbClr val="1F1F1F"/>
                </a:highlight>
                <a:latin typeface="Google Sans"/>
                <a:ea typeface="Google Sans"/>
                <a:cs typeface="Google Sans"/>
                <a:sym typeface="Google Sans"/>
              </a:rPr>
              <a:t> </a:t>
            </a:r>
            <a:r>
              <a:rPr lang="en" sz="900">
                <a:solidFill>
                  <a:srgbClr val="DCDCAA"/>
                </a:solidFill>
                <a:highlight>
                  <a:srgbClr val="1F1F1F"/>
                </a:highlight>
                <a:latin typeface="Google Sans"/>
                <a:ea typeface="Google Sans"/>
                <a:cs typeface="Google Sans"/>
                <a:sym typeface="Google Sans"/>
              </a:rPr>
              <a:t>ffmpeg</a:t>
            </a:r>
            <a:r>
              <a:rPr lang="en" sz="900">
                <a:solidFill>
                  <a:srgbClr val="CCCCCC"/>
                </a:solidFill>
                <a:highlight>
                  <a:srgbClr val="1F1F1F"/>
                </a:highlight>
                <a:latin typeface="Google Sans"/>
                <a:ea typeface="Google Sans"/>
                <a:cs typeface="Google Sans"/>
                <a:sym typeface="Google Sans"/>
              </a:rPr>
              <a:t> </a:t>
            </a:r>
            <a:r>
              <a:rPr lang="en" sz="900">
                <a:solidFill>
                  <a:srgbClr val="569CD6"/>
                </a:solidFill>
                <a:highlight>
                  <a:srgbClr val="1F1F1F"/>
                </a:highlight>
                <a:latin typeface="Google Sans"/>
                <a:ea typeface="Google Sans"/>
                <a:cs typeface="Google Sans"/>
                <a:sym typeface="Google Sans"/>
              </a:rPr>
              <a:t>-hwaccel</a:t>
            </a:r>
            <a:r>
              <a:rPr lang="en" sz="900">
                <a:solidFill>
                  <a:srgbClr val="CCCCCC"/>
                </a:solidFill>
                <a:highlight>
                  <a:srgbClr val="1F1F1F"/>
                </a:highlight>
                <a:latin typeface="Google Sans"/>
                <a:ea typeface="Google Sans"/>
                <a:cs typeface="Google Sans"/>
                <a:sym typeface="Google Sans"/>
              </a:rPr>
              <a:t> </a:t>
            </a:r>
            <a:r>
              <a:rPr lang="en" sz="900">
                <a:solidFill>
                  <a:srgbClr val="CE9178"/>
                </a:solidFill>
                <a:highlight>
                  <a:srgbClr val="1F1F1F"/>
                </a:highlight>
                <a:latin typeface="Google Sans"/>
                <a:ea typeface="Google Sans"/>
                <a:cs typeface="Google Sans"/>
                <a:sym typeface="Google Sans"/>
              </a:rPr>
              <a:t>cuda</a:t>
            </a:r>
            <a:r>
              <a:rPr lang="en" sz="900">
                <a:solidFill>
                  <a:srgbClr val="CCCCCC"/>
                </a:solidFill>
                <a:highlight>
                  <a:srgbClr val="1F1F1F"/>
                </a:highlight>
                <a:latin typeface="Google Sans"/>
                <a:ea typeface="Google Sans"/>
                <a:cs typeface="Google Sans"/>
                <a:sym typeface="Google Sans"/>
              </a:rPr>
              <a:t> </a:t>
            </a:r>
            <a:r>
              <a:rPr lang="en" sz="900">
                <a:solidFill>
                  <a:srgbClr val="569CD6"/>
                </a:solidFill>
                <a:highlight>
                  <a:srgbClr val="1F1F1F"/>
                </a:highlight>
                <a:latin typeface="Google Sans"/>
                <a:ea typeface="Google Sans"/>
                <a:cs typeface="Google Sans"/>
                <a:sym typeface="Google Sans"/>
              </a:rPr>
              <a:t>-i</a:t>
            </a:r>
            <a:r>
              <a:rPr lang="en" sz="900">
                <a:solidFill>
                  <a:srgbClr val="CCCCCC"/>
                </a:solidFill>
                <a:highlight>
                  <a:srgbClr val="1F1F1F"/>
                </a:highlight>
                <a:latin typeface="Google Sans"/>
                <a:ea typeface="Google Sans"/>
                <a:cs typeface="Google Sans"/>
                <a:sym typeface="Google Sans"/>
              </a:rPr>
              <a:t> </a:t>
            </a:r>
            <a:r>
              <a:rPr lang="en" sz="900">
                <a:solidFill>
                  <a:srgbClr val="CE9178"/>
                </a:solidFill>
                <a:highlight>
                  <a:srgbClr val="1F1F1F"/>
                </a:highlight>
                <a:latin typeface="Google Sans"/>
                <a:ea typeface="Google Sans"/>
                <a:cs typeface="Google Sans"/>
                <a:sym typeface="Google Sans"/>
              </a:rPr>
              <a:t>"</a:t>
            </a:r>
            <a:r>
              <a:rPr lang="en" sz="900">
                <a:solidFill>
                  <a:srgbClr val="9CDCFE"/>
                </a:solidFill>
                <a:highlight>
                  <a:srgbClr val="1F1F1F"/>
                </a:highlight>
                <a:latin typeface="Google Sans"/>
                <a:ea typeface="Google Sans"/>
                <a:cs typeface="Google Sans"/>
                <a:sym typeface="Google Sans"/>
              </a:rPr>
              <a:t>$file</a:t>
            </a:r>
            <a:r>
              <a:rPr lang="en" sz="900">
                <a:solidFill>
                  <a:srgbClr val="CE9178"/>
                </a:solidFill>
                <a:highlight>
                  <a:srgbClr val="1F1F1F"/>
                </a:highlight>
                <a:latin typeface="Google Sans"/>
                <a:ea typeface="Google Sans"/>
                <a:cs typeface="Google Sans"/>
                <a:sym typeface="Google Sans"/>
              </a:rPr>
              <a:t>"</a:t>
            </a:r>
            <a:r>
              <a:rPr lang="en" sz="900">
                <a:solidFill>
                  <a:srgbClr val="CCCCCC"/>
                </a:solidFill>
                <a:highlight>
                  <a:srgbClr val="1F1F1F"/>
                </a:highlight>
                <a:latin typeface="Google Sans"/>
                <a:ea typeface="Google Sans"/>
                <a:cs typeface="Google Sans"/>
                <a:sym typeface="Google Sans"/>
              </a:rPr>
              <a:t> </a:t>
            </a:r>
            <a:r>
              <a:rPr lang="en" sz="900">
                <a:solidFill>
                  <a:srgbClr val="569CD6"/>
                </a:solidFill>
                <a:highlight>
                  <a:srgbClr val="1F1F1F"/>
                </a:highlight>
                <a:latin typeface="Google Sans"/>
                <a:ea typeface="Google Sans"/>
                <a:cs typeface="Google Sans"/>
                <a:sym typeface="Google Sans"/>
              </a:rPr>
              <a:t>-vf</a:t>
            </a:r>
            <a:r>
              <a:rPr lang="en" sz="900">
                <a:solidFill>
                  <a:srgbClr val="CCCCCC"/>
                </a:solidFill>
                <a:highlight>
                  <a:srgbClr val="1F1F1F"/>
                </a:highlight>
                <a:latin typeface="Google Sans"/>
                <a:ea typeface="Google Sans"/>
                <a:cs typeface="Google Sans"/>
                <a:sym typeface="Google Sans"/>
              </a:rPr>
              <a:t> </a:t>
            </a:r>
            <a:r>
              <a:rPr lang="en" sz="900">
                <a:solidFill>
                  <a:srgbClr val="CE9178"/>
                </a:solidFill>
                <a:highlight>
                  <a:srgbClr val="1F1F1F"/>
                </a:highlight>
                <a:latin typeface="Google Sans"/>
                <a:ea typeface="Google Sans"/>
                <a:cs typeface="Google Sans"/>
                <a:sym typeface="Google Sans"/>
              </a:rPr>
              <a:t>"fps=1,scale=1024:1024:force_original_aspect_ratio=decrease,pad=1024:1024:(ow-iw)/2:(oh-ih)/2"</a:t>
            </a:r>
            <a:r>
              <a:rPr lang="en" sz="900">
                <a:solidFill>
                  <a:srgbClr val="CCCCCC"/>
                </a:solidFill>
                <a:highlight>
                  <a:srgbClr val="1F1F1F"/>
                </a:highlight>
                <a:latin typeface="Google Sans"/>
                <a:ea typeface="Google Sans"/>
                <a:cs typeface="Google Sans"/>
                <a:sym typeface="Google Sans"/>
              </a:rPr>
              <a:t> </a:t>
            </a:r>
            <a:r>
              <a:rPr lang="en" sz="900">
                <a:solidFill>
                  <a:srgbClr val="D7BA7D"/>
                </a:solidFill>
                <a:highlight>
                  <a:srgbClr val="1F1F1F"/>
                </a:highlight>
                <a:latin typeface="Google Sans"/>
                <a:ea typeface="Google Sans"/>
                <a:cs typeface="Google Sans"/>
                <a:sym typeface="Google Sans"/>
              </a:rPr>
              <a:t>\</a:t>
            </a:r>
            <a:endParaRPr sz="900">
              <a:solidFill>
                <a:srgbClr val="D7BA7D"/>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900">
                <a:solidFill>
                  <a:srgbClr val="CCCCCC"/>
                </a:solidFill>
                <a:highlight>
                  <a:srgbClr val="1F1F1F"/>
                </a:highlight>
                <a:latin typeface="Google Sans"/>
                <a:ea typeface="Google Sans"/>
                <a:cs typeface="Google Sans"/>
                <a:sym typeface="Google Sans"/>
              </a:rPr>
              <a:t>   </a:t>
            </a:r>
            <a:r>
              <a:rPr lang="en" sz="900">
                <a:solidFill>
                  <a:srgbClr val="569CD6"/>
                </a:solidFill>
                <a:highlight>
                  <a:srgbClr val="1F1F1F"/>
                </a:highlight>
                <a:latin typeface="Google Sans"/>
                <a:ea typeface="Google Sans"/>
                <a:cs typeface="Google Sans"/>
                <a:sym typeface="Google Sans"/>
              </a:rPr>
              <a:t>-c:v</a:t>
            </a:r>
            <a:r>
              <a:rPr lang="en" sz="900">
                <a:solidFill>
                  <a:srgbClr val="CCCCCC"/>
                </a:solidFill>
                <a:highlight>
                  <a:srgbClr val="1F1F1F"/>
                </a:highlight>
                <a:latin typeface="Google Sans"/>
                <a:ea typeface="Google Sans"/>
                <a:cs typeface="Google Sans"/>
                <a:sym typeface="Google Sans"/>
              </a:rPr>
              <a:t> </a:t>
            </a:r>
            <a:r>
              <a:rPr lang="en" sz="900">
                <a:solidFill>
                  <a:srgbClr val="CE9178"/>
                </a:solidFill>
                <a:highlight>
                  <a:srgbClr val="1F1F1F"/>
                </a:highlight>
                <a:latin typeface="Google Sans"/>
                <a:ea typeface="Google Sans"/>
                <a:cs typeface="Google Sans"/>
                <a:sym typeface="Google Sans"/>
              </a:rPr>
              <a:t>h264_nvenc</a:t>
            </a:r>
            <a:r>
              <a:rPr lang="en" sz="900">
                <a:solidFill>
                  <a:srgbClr val="CCCCCC"/>
                </a:solidFill>
                <a:highlight>
                  <a:srgbClr val="1F1F1F"/>
                </a:highlight>
                <a:latin typeface="Google Sans"/>
                <a:ea typeface="Google Sans"/>
                <a:cs typeface="Google Sans"/>
                <a:sym typeface="Google Sans"/>
              </a:rPr>
              <a:t> </a:t>
            </a:r>
            <a:r>
              <a:rPr lang="en" sz="900">
                <a:solidFill>
                  <a:srgbClr val="569CD6"/>
                </a:solidFill>
                <a:highlight>
                  <a:srgbClr val="1F1F1F"/>
                </a:highlight>
                <a:latin typeface="Google Sans"/>
                <a:ea typeface="Google Sans"/>
                <a:cs typeface="Google Sans"/>
                <a:sym typeface="Google Sans"/>
              </a:rPr>
              <a:t>-preset</a:t>
            </a:r>
            <a:r>
              <a:rPr lang="en" sz="900">
                <a:solidFill>
                  <a:srgbClr val="CCCCCC"/>
                </a:solidFill>
                <a:highlight>
                  <a:srgbClr val="1F1F1F"/>
                </a:highlight>
                <a:latin typeface="Google Sans"/>
                <a:ea typeface="Google Sans"/>
                <a:cs typeface="Google Sans"/>
                <a:sym typeface="Google Sans"/>
              </a:rPr>
              <a:t> </a:t>
            </a:r>
            <a:r>
              <a:rPr lang="en" sz="900">
                <a:solidFill>
                  <a:srgbClr val="CE9178"/>
                </a:solidFill>
                <a:highlight>
                  <a:srgbClr val="1F1F1F"/>
                </a:highlight>
                <a:latin typeface="Google Sans"/>
                <a:ea typeface="Google Sans"/>
                <a:cs typeface="Google Sans"/>
                <a:sym typeface="Google Sans"/>
              </a:rPr>
              <a:t>slow</a:t>
            </a:r>
            <a:r>
              <a:rPr lang="en" sz="900">
                <a:solidFill>
                  <a:srgbClr val="CCCCCC"/>
                </a:solidFill>
                <a:highlight>
                  <a:srgbClr val="1F1F1F"/>
                </a:highlight>
                <a:latin typeface="Google Sans"/>
                <a:ea typeface="Google Sans"/>
                <a:cs typeface="Google Sans"/>
                <a:sym typeface="Google Sans"/>
              </a:rPr>
              <a:t> </a:t>
            </a:r>
            <a:r>
              <a:rPr lang="en" sz="900">
                <a:solidFill>
                  <a:srgbClr val="569CD6"/>
                </a:solidFill>
                <a:highlight>
                  <a:srgbClr val="1F1F1F"/>
                </a:highlight>
                <a:latin typeface="Google Sans"/>
                <a:ea typeface="Google Sans"/>
                <a:cs typeface="Google Sans"/>
                <a:sym typeface="Google Sans"/>
              </a:rPr>
              <a:t>-cq</a:t>
            </a:r>
            <a:r>
              <a:rPr lang="en" sz="900">
                <a:solidFill>
                  <a:srgbClr val="CCCCCC"/>
                </a:solidFill>
                <a:highlight>
                  <a:srgbClr val="1F1F1F"/>
                </a:highlight>
                <a:latin typeface="Google Sans"/>
                <a:ea typeface="Google Sans"/>
                <a:cs typeface="Google Sans"/>
                <a:sym typeface="Google Sans"/>
              </a:rPr>
              <a:t> </a:t>
            </a:r>
            <a:r>
              <a:rPr lang="en" sz="900">
                <a:solidFill>
                  <a:srgbClr val="B5CEA8"/>
                </a:solidFill>
                <a:highlight>
                  <a:srgbClr val="1F1F1F"/>
                </a:highlight>
                <a:latin typeface="Google Sans"/>
                <a:ea typeface="Google Sans"/>
                <a:cs typeface="Google Sans"/>
                <a:sym typeface="Google Sans"/>
              </a:rPr>
              <a:t>30</a:t>
            </a:r>
            <a:r>
              <a:rPr lang="en" sz="900">
                <a:solidFill>
                  <a:srgbClr val="CCCCCC"/>
                </a:solidFill>
                <a:highlight>
                  <a:srgbClr val="1F1F1F"/>
                </a:highlight>
                <a:latin typeface="Google Sans"/>
                <a:ea typeface="Google Sans"/>
                <a:cs typeface="Google Sans"/>
                <a:sym typeface="Google Sans"/>
              </a:rPr>
              <a:t> </a:t>
            </a:r>
            <a:r>
              <a:rPr lang="en" sz="900">
                <a:solidFill>
                  <a:srgbClr val="569CD6"/>
                </a:solidFill>
                <a:highlight>
                  <a:srgbClr val="1F1F1F"/>
                </a:highlight>
                <a:latin typeface="Google Sans"/>
                <a:ea typeface="Google Sans"/>
                <a:cs typeface="Google Sans"/>
                <a:sym typeface="Google Sans"/>
              </a:rPr>
              <a:t>-c:a</a:t>
            </a:r>
            <a:r>
              <a:rPr lang="en" sz="900">
                <a:solidFill>
                  <a:srgbClr val="CCCCCC"/>
                </a:solidFill>
                <a:highlight>
                  <a:srgbClr val="1F1F1F"/>
                </a:highlight>
                <a:latin typeface="Google Sans"/>
                <a:ea typeface="Google Sans"/>
                <a:cs typeface="Google Sans"/>
                <a:sym typeface="Google Sans"/>
              </a:rPr>
              <a:t> </a:t>
            </a:r>
            <a:r>
              <a:rPr lang="en" sz="900">
                <a:solidFill>
                  <a:srgbClr val="CE9178"/>
                </a:solidFill>
                <a:highlight>
                  <a:srgbClr val="1F1F1F"/>
                </a:highlight>
                <a:latin typeface="Google Sans"/>
                <a:ea typeface="Google Sans"/>
                <a:cs typeface="Google Sans"/>
                <a:sym typeface="Google Sans"/>
              </a:rPr>
              <a:t>aac</a:t>
            </a:r>
            <a:r>
              <a:rPr lang="en" sz="900">
                <a:solidFill>
                  <a:srgbClr val="CCCCCC"/>
                </a:solidFill>
                <a:highlight>
                  <a:srgbClr val="1F1F1F"/>
                </a:highlight>
                <a:latin typeface="Google Sans"/>
                <a:ea typeface="Google Sans"/>
                <a:cs typeface="Google Sans"/>
                <a:sym typeface="Google Sans"/>
              </a:rPr>
              <a:t> </a:t>
            </a:r>
            <a:r>
              <a:rPr lang="en" sz="900">
                <a:solidFill>
                  <a:srgbClr val="569CD6"/>
                </a:solidFill>
                <a:highlight>
                  <a:srgbClr val="1F1F1F"/>
                </a:highlight>
                <a:latin typeface="Google Sans"/>
                <a:ea typeface="Google Sans"/>
                <a:cs typeface="Google Sans"/>
                <a:sym typeface="Google Sans"/>
              </a:rPr>
              <a:t>-b:a</a:t>
            </a:r>
            <a:r>
              <a:rPr lang="en" sz="900">
                <a:solidFill>
                  <a:srgbClr val="CCCCCC"/>
                </a:solidFill>
                <a:highlight>
                  <a:srgbClr val="1F1F1F"/>
                </a:highlight>
                <a:latin typeface="Google Sans"/>
                <a:ea typeface="Google Sans"/>
                <a:cs typeface="Google Sans"/>
                <a:sym typeface="Google Sans"/>
              </a:rPr>
              <a:t> </a:t>
            </a:r>
            <a:r>
              <a:rPr lang="en" sz="900">
                <a:solidFill>
                  <a:srgbClr val="CE9178"/>
                </a:solidFill>
                <a:highlight>
                  <a:srgbClr val="1F1F1F"/>
                </a:highlight>
                <a:latin typeface="Google Sans"/>
                <a:ea typeface="Google Sans"/>
                <a:cs typeface="Google Sans"/>
                <a:sym typeface="Google Sans"/>
              </a:rPr>
              <a:t>96k</a:t>
            </a:r>
            <a:r>
              <a:rPr lang="en" sz="900">
                <a:solidFill>
                  <a:srgbClr val="CCCCCC"/>
                </a:solidFill>
                <a:highlight>
                  <a:srgbClr val="1F1F1F"/>
                </a:highlight>
                <a:latin typeface="Google Sans"/>
                <a:ea typeface="Google Sans"/>
                <a:cs typeface="Google Sans"/>
                <a:sym typeface="Google Sans"/>
              </a:rPr>
              <a:t> </a:t>
            </a:r>
            <a:r>
              <a:rPr lang="en" sz="900">
                <a:solidFill>
                  <a:srgbClr val="569CD6"/>
                </a:solidFill>
                <a:highlight>
                  <a:srgbClr val="1F1F1F"/>
                </a:highlight>
                <a:latin typeface="Google Sans"/>
                <a:ea typeface="Google Sans"/>
                <a:cs typeface="Google Sans"/>
                <a:sym typeface="Google Sans"/>
              </a:rPr>
              <a:t>-movflags</a:t>
            </a:r>
            <a:r>
              <a:rPr lang="en" sz="900">
                <a:solidFill>
                  <a:srgbClr val="CCCCCC"/>
                </a:solidFill>
                <a:highlight>
                  <a:srgbClr val="1F1F1F"/>
                </a:highlight>
                <a:latin typeface="Google Sans"/>
                <a:ea typeface="Google Sans"/>
                <a:cs typeface="Google Sans"/>
                <a:sym typeface="Google Sans"/>
              </a:rPr>
              <a:t> </a:t>
            </a:r>
            <a:r>
              <a:rPr lang="en" sz="900">
                <a:solidFill>
                  <a:srgbClr val="CE9178"/>
                </a:solidFill>
                <a:highlight>
                  <a:srgbClr val="1F1F1F"/>
                </a:highlight>
                <a:latin typeface="Google Sans"/>
                <a:ea typeface="Google Sans"/>
                <a:cs typeface="Google Sans"/>
                <a:sym typeface="Google Sans"/>
              </a:rPr>
              <a:t>+faststart</a:t>
            </a:r>
            <a:r>
              <a:rPr lang="en" sz="900">
                <a:solidFill>
                  <a:srgbClr val="CCCCCC"/>
                </a:solidFill>
                <a:highlight>
                  <a:srgbClr val="1F1F1F"/>
                </a:highlight>
                <a:latin typeface="Google Sans"/>
                <a:ea typeface="Google Sans"/>
                <a:cs typeface="Google Sans"/>
                <a:sym typeface="Google Sans"/>
              </a:rPr>
              <a:t> </a:t>
            </a:r>
            <a:r>
              <a:rPr lang="en" sz="900">
                <a:solidFill>
                  <a:srgbClr val="CE9178"/>
                </a:solidFill>
                <a:highlight>
                  <a:srgbClr val="1F1F1F"/>
                </a:highlight>
                <a:latin typeface="Google Sans"/>
                <a:ea typeface="Google Sans"/>
                <a:cs typeface="Google Sans"/>
                <a:sym typeface="Google Sans"/>
              </a:rPr>
              <a:t>"</a:t>
            </a:r>
            <a:r>
              <a:rPr lang="en" sz="900">
                <a:solidFill>
                  <a:srgbClr val="9CDCFE"/>
                </a:solidFill>
                <a:highlight>
                  <a:srgbClr val="1F1F1F"/>
                </a:highlight>
                <a:latin typeface="Google Sans"/>
                <a:ea typeface="Google Sans"/>
                <a:cs typeface="Google Sans"/>
                <a:sym typeface="Google Sans"/>
              </a:rPr>
              <a:t>$output</a:t>
            </a:r>
            <a:r>
              <a:rPr lang="en" sz="900">
                <a:solidFill>
                  <a:srgbClr val="CE9178"/>
                </a:solidFill>
                <a:highlight>
                  <a:srgbClr val="1F1F1F"/>
                </a:highlight>
                <a:latin typeface="Google Sans"/>
                <a:ea typeface="Google Sans"/>
                <a:cs typeface="Google Sans"/>
                <a:sym typeface="Google Sans"/>
              </a:rPr>
              <a:t>"</a:t>
            </a:r>
            <a:r>
              <a:rPr lang="en" sz="900">
                <a:solidFill>
                  <a:srgbClr val="CCCCCC"/>
                </a:solidFill>
                <a:highlight>
                  <a:srgbClr val="1F1F1F"/>
                </a:highlight>
                <a:latin typeface="Google Sans"/>
                <a:ea typeface="Google Sans"/>
                <a:cs typeface="Google Sans"/>
                <a:sym typeface="Google Sans"/>
              </a:rPr>
              <a:t> &amp;</a:t>
            </a:r>
            <a:endParaRPr sz="900">
              <a:solidFill>
                <a:srgbClr val="CCCCCC"/>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t/>
            </a:r>
            <a:endParaRPr sz="900">
              <a:solidFill>
                <a:srgbClr val="CCCCCC"/>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900">
                <a:solidFill>
                  <a:srgbClr val="CCCCCC"/>
                </a:solidFill>
                <a:highlight>
                  <a:srgbClr val="1F1F1F"/>
                </a:highlight>
                <a:latin typeface="Google Sans"/>
                <a:ea typeface="Google Sans"/>
                <a:cs typeface="Google Sans"/>
                <a:sym typeface="Google Sans"/>
              </a:rPr>
              <a:t> </a:t>
            </a:r>
            <a:r>
              <a:rPr lang="en" sz="900">
                <a:solidFill>
                  <a:srgbClr val="DCDCAA"/>
                </a:solidFill>
                <a:highlight>
                  <a:srgbClr val="1F1F1F"/>
                </a:highlight>
                <a:latin typeface="Google Sans"/>
                <a:ea typeface="Google Sans"/>
                <a:cs typeface="Google Sans"/>
                <a:sym typeface="Google Sans"/>
              </a:rPr>
              <a:t>echo</a:t>
            </a:r>
            <a:r>
              <a:rPr lang="en" sz="900">
                <a:solidFill>
                  <a:srgbClr val="CCCCCC"/>
                </a:solidFill>
                <a:highlight>
                  <a:srgbClr val="1F1F1F"/>
                </a:highlight>
                <a:latin typeface="Google Sans"/>
                <a:ea typeface="Google Sans"/>
                <a:cs typeface="Google Sans"/>
                <a:sym typeface="Google Sans"/>
              </a:rPr>
              <a:t> </a:t>
            </a:r>
            <a:r>
              <a:rPr lang="en" sz="900">
                <a:solidFill>
                  <a:srgbClr val="CE9178"/>
                </a:solidFill>
                <a:highlight>
                  <a:srgbClr val="1F1F1F"/>
                </a:highlight>
                <a:latin typeface="Google Sans"/>
                <a:ea typeface="Google Sans"/>
                <a:cs typeface="Google Sans"/>
                <a:sym typeface="Google Sans"/>
              </a:rPr>
              <a:t>"Started processing: </a:t>
            </a:r>
            <a:r>
              <a:rPr lang="en" sz="900">
                <a:solidFill>
                  <a:srgbClr val="9CDCFE"/>
                </a:solidFill>
                <a:highlight>
                  <a:srgbClr val="1F1F1F"/>
                </a:highlight>
                <a:latin typeface="Google Sans"/>
                <a:ea typeface="Google Sans"/>
                <a:cs typeface="Google Sans"/>
                <a:sym typeface="Google Sans"/>
              </a:rPr>
              <a:t>$file</a:t>
            </a:r>
            <a:r>
              <a:rPr lang="en" sz="900">
                <a:solidFill>
                  <a:srgbClr val="CE9178"/>
                </a:solidFill>
                <a:highlight>
                  <a:srgbClr val="1F1F1F"/>
                </a:highlight>
                <a:latin typeface="Google Sans"/>
                <a:ea typeface="Google Sans"/>
                <a:cs typeface="Google Sans"/>
                <a:sym typeface="Google Sans"/>
              </a:rPr>
              <a:t> on GPU </a:t>
            </a:r>
            <a:r>
              <a:rPr lang="en" sz="900">
                <a:solidFill>
                  <a:srgbClr val="9CDCFE"/>
                </a:solidFill>
                <a:highlight>
                  <a:srgbClr val="1F1F1F"/>
                </a:highlight>
                <a:latin typeface="Google Sans"/>
                <a:ea typeface="Google Sans"/>
                <a:cs typeface="Google Sans"/>
                <a:sym typeface="Google Sans"/>
              </a:rPr>
              <a:t>$gpu</a:t>
            </a:r>
            <a:r>
              <a:rPr lang="en" sz="900">
                <a:solidFill>
                  <a:srgbClr val="CE9178"/>
                </a:solidFill>
                <a:highlight>
                  <a:srgbClr val="1F1F1F"/>
                </a:highlight>
                <a:latin typeface="Google Sans"/>
                <a:ea typeface="Google Sans"/>
                <a:cs typeface="Google Sans"/>
                <a:sym typeface="Google Sans"/>
              </a:rPr>
              <a:t>"</a:t>
            </a:r>
            <a:endParaRPr sz="900">
              <a:solidFill>
                <a:srgbClr val="CE9178"/>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900">
                <a:solidFill>
                  <a:srgbClr val="CCCCCC"/>
                </a:solidFill>
                <a:highlight>
                  <a:srgbClr val="1F1F1F"/>
                </a:highlight>
                <a:latin typeface="Google Sans"/>
                <a:ea typeface="Google Sans"/>
                <a:cs typeface="Google Sans"/>
                <a:sym typeface="Google Sans"/>
              </a:rPr>
              <a:t> </a:t>
            </a:r>
            <a:r>
              <a:rPr lang="en" sz="900">
                <a:solidFill>
                  <a:srgbClr val="6A9955"/>
                </a:solidFill>
                <a:highlight>
                  <a:srgbClr val="1F1F1F"/>
                </a:highlight>
                <a:latin typeface="Google Sans"/>
                <a:ea typeface="Google Sans"/>
                <a:cs typeface="Google Sans"/>
                <a:sym typeface="Google Sans"/>
              </a:rPr>
              <a:t># Wait for processes to complete every two files</a:t>
            </a:r>
            <a:endParaRPr sz="900">
              <a:solidFill>
                <a:srgbClr val="6A9955"/>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900">
                <a:solidFill>
                  <a:srgbClr val="CCCCCC"/>
                </a:solidFill>
                <a:highlight>
                  <a:srgbClr val="1F1F1F"/>
                </a:highlight>
                <a:latin typeface="Google Sans"/>
                <a:ea typeface="Google Sans"/>
                <a:cs typeface="Google Sans"/>
                <a:sym typeface="Google Sans"/>
              </a:rPr>
              <a:t> </a:t>
            </a:r>
            <a:r>
              <a:rPr lang="en" sz="900">
                <a:solidFill>
                  <a:srgbClr val="C586C0"/>
                </a:solidFill>
                <a:highlight>
                  <a:srgbClr val="1F1F1F"/>
                </a:highlight>
                <a:latin typeface="Google Sans"/>
                <a:ea typeface="Google Sans"/>
                <a:cs typeface="Google Sans"/>
                <a:sym typeface="Google Sans"/>
              </a:rPr>
              <a:t>if</a:t>
            </a:r>
            <a:r>
              <a:rPr lang="en" sz="900">
                <a:solidFill>
                  <a:srgbClr val="CCCCCC"/>
                </a:solidFill>
                <a:highlight>
                  <a:srgbClr val="1F1F1F"/>
                </a:highlight>
                <a:latin typeface="Google Sans"/>
                <a:ea typeface="Google Sans"/>
                <a:cs typeface="Google Sans"/>
                <a:sym typeface="Google Sans"/>
              </a:rPr>
              <a:t> ((</a:t>
            </a:r>
            <a:r>
              <a:rPr lang="en" sz="900">
                <a:solidFill>
                  <a:srgbClr val="9CDCFE"/>
                </a:solidFill>
                <a:highlight>
                  <a:srgbClr val="1F1F1F"/>
                </a:highlight>
                <a:latin typeface="Google Sans"/>
                <a:ea typeface="Google Sans"/>
                <a:cs typeface="Google Sans"/>
                <a:sym typeface="Google Sans"/>
              </a:rPr>
              <a:t>i</a:t>
            </a:r>
            <a:r>
              <a:rPr lang="en" sz="900">
                <a:solidFill>
                  <a:srgbClr val="CCCCCC"/>
                </a:solidFill>
                <a:highlight>
                  <a:srgbClr val="1F1F1F"/>
                </a:highlight>
                <a:latin typeface="Google Sans"/>
                <a:ea typeface="Google Sans"/>
                <a:cs typeface="Google Sans"/>
                <a:sym typeface="Google Sans"/>
              </a:rPr>
              <a:t> </a:t>
            </a:r>
            <a:r>
              <a:rPr lang="en" sz="900">
                <a:solidFill>
                  <a:srgbClr val="D4D4D4"/>
                </a:solidFill>
                <a:highlight>
                  <a:srgbClr val="1F1F1F"/>
                </a:highlight>
                <a:latin typeface="Google Sans"/>
                <a:ea typeface="Google Sans"/>
                <a:cs typeface="Google Sans"/>
                <a:sym typeface="Google Sans"/>
              </a:rPr>
              <a:t>%</a:t>
            </a:r>
            <a:r>
              <a:rPr lang="en" sz="900">
                <a:solidFill>
                  <a:srgbClr val="CCCCCC"/>
                </a:solidFill>
                <a:highlight>
                  <a:srgbClr val="1F1F1F"/>
                </a:highlight>
                <a:latin typeface="Google Sans"/>
                <a:ea typeface="Google Sans"/>
                <a:cs typeface="Google Sans"/>
                <a:sym typeface="Google Sans"/>
              </a:rPr>
              <a:t> </a:t>
            </a:r>
            <a:r>
              <a:rPr lang="en" sz="900">
                <a:solidFill>
                  <a:srgbClr val="B5CEA8"/>
                </a:solidFill>
                <a:highlight>
                  <a:srgbClr val="1F1F1F"/>
                </a:highlight>
                <a:latin typeface="Google Sans"/>
                <a:ea typeface="Google Sans"/>
                <a:cs typeface="Google Sans"/>
                <a:sym typeface="Google Sans"/>
              </a:rPr>
              <a:t>2</a:t>
            </a:r>
            <a:r>
              <a:rPr lang="en" sz="900">
                <a:solidFill>
                  <a:srgbClr val="CCCCCC"/>
                </a:solidFill>
                <a:highlight>
                  <a:srgbClr val="1F1F1F"/>
                </a:highlight>
                <a:latin typeface="Google Sans"/>
                <a:ea typeface="Google Sans"/>
                <a:cs typeface="Google Sans"/>
                <a:sym typeface="Google Sans"/>
              </a:rPr>
              <a:t> </a:t>
            </a:r>
            <a:r>
              <a:rPr lang="en" sz="900">
                <a:solidFill>
                  <a:srgbClr val="D4D4D4"/>
                </a:solidFill>
                <a:highlight>
                  <a:srgbClr val="1F1F1F"/>
                </a:highlight>
                <a:latin typeface="Google Sans"/>
                <a:ea typeface="Google Sans"/>
                <a:cs typeface="Google Sans"/>
                <a:sym typeface="Google Sans"/>
              </a:rPr>
              <a:t>==</a:t>
            </a:r>
            <a:r>
              <a:rPr lang="en" sz="900">
                <a:solidFill>
                  <a:srgbClr val="CCCCCC"/>
                </a:solidFill>
                <a:highlight>
                  <a:srgbClr val="1F1F1F"/>
                </a:highlight>
                <a:latin typeface="Google Sans"/>
                <a:ea typeface="Google Sans"/>
                <a:cs typeface="Google Sans"/>
                <a:sym typeface="Google Sans"/>
              </a:rPr>
              <a:t> </a:t>
            </a:r>
            <a:r>
              <a:rPr lang="en" sz="900">
                <a:solidFill>
                  <a:srgbClr val="B5CEA8"/>
                </a:solidFill>
                <a:highlight>
                  <a:srgbClr val="1F1F1F"/>
                </a:highlight>
                <a:latin typeface="Google Sans"/>
                <a:ea typeface="Google Sans"/>
                <a:cs typeface="Google Sans"/>
                <a:sym typeface="Google Sans"/>
              </a:rPr>
              <a:t>1</a:t>
            </a:r>
            <a:r>
              <a:rPr lang="en" sz="900">
                <a:solidFill>
                  <a:srgbClr val="CCCCCC"/>
                </a:solidFill>
                <a:highlight>
                  <a:srgbClr val="1F1F1F"/>
                </a:highlight>
                <a:latin typeface="Google Sans"/>
                <a:ea typeface="Google Sans"/>
                <a:cs typeface="Google Sans"/>
                <a:sym typeface="Google Sans"/>
              </a:rPr>
              <a:t>)); </a:t>
            </a:r>
            <a:r>
              <a:rPr lang="en" sz="900">
                <a:solidFill>
                  <a:srgbClr val="C586C0"/>
                </a:solidFill>
                <a:highlight>
                  <a:srgbClr val="1F1F1F"/>
                </a:highlight>
                <a:latin typeface="Google Sans"/>
                <a:ea typeface="Google Sans"/>
                <a:cs typeface="Google Sans"/>
                <a:sym typeface="Google Sans"/>
              </a:rPr>
              <a:t>then</a:t>
            </a:r>
            <a:endParaRPr sz="900">
              <a:solidFill>
                <a:srgbClr val="C586C0"/>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900">
                <a:solidFill>
                  <a:srgbClr val="CCCCCC"/>
                </a:solidFill>
                <a:highlight>
                  <a:srgbClr val="1F1F1F"/>
                </a:highlight>
                <a:latin typeface="Google Sans"/>
                <a:ea typeface="Google Sans"/>
                <a:cs typeface="Google Sans"/>
                <a:sym typeface="Google Sans"/>
              </a:rPr>
              <a:t>   </a:t>
            </a:r>
            <a:r>
              <a:rPr lang="en" sz="900">
                <a:solidFill>
                  <a:srgbClr val="DCDCAA"/>
                </a:solidFill>
                <a:highlight>
                  <a:srgbClr val="1F1F1F"/>
                </a:highlight>
                <a:latin typeface="Google Sans"/>
                <a:ea typeface="Google Sans"/>
                <a:cs typeface="Google Sans"/>
                <a:sym typeface="Google Sans"/>
              </a:rPr>
              <a:t>wait</a:t>
            </a:r>
            <a:endParaRPr sz="900">
              <a:solidFill>
                <a:srgbClr val="DCDCAA"/>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900">
                <a:solidFill>
                  <a:srgbClr val="CCCCCC"/>
                </a:solidFill>
                <a:highlight>
                  <a:srgbClr val="1F1F1F"/>
                </a:highlight>
                <a:latin typeface="Google Sans"/>
                <a:ea typeface="Google Sans"/>
                <a:cs typeface="Google Sans"/>
                <a:sym typeface="Google Sans"/>
              </a:rPr>
              <a:t> </a:t>
            </a:r>
            <a:r>
              <a:rPr lang="en" sz="900">
                <a:solidFill>
                  <a:srgbClr val="C586C0"/>
                </a:solidFill>
                <a:highlight>
                  <a:srgbClr val="1F1F1F"/>
                </a:highlight>
                <a:latin typeface="Google Sans"/>
                <a:ea typeface="Google Sans"/>
                <a:cs typeface="Google Sans"/>
                <a:sym typeface="Google Sans"/>
              </a:rPr>
              <a:t>fi</a:t>
            </a:r>
            <a:endParaRPr sz="900">
              <a:solidFill>
                <a:srgbClr val="C586C0"/>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900">
                <a:solidFill>
                  <a:srgbClr val="C586C0"/>
                </a:solidFill>
                <a:highlight>
                  <a:srgbClr val="1F1F1F"/>
                </a:highlight>
                <a:latin typeface="Google Sans"/>
                <a:ea typeface="Google Sans"/>
                <a:cs typeface="Google Sans"/>
                <a:sym typeface="Google Sans"/>
              </a:rPr>
              <a:t>done</a:t>
            </a:r>
            <a:endParaRPr sz="1200">
              <a:solidFill>
                <a:srgbClr val="C586C0"/>
              </a:solidFill>
              <a:highlight>
                <a:srgbClr val="1F1F1F"/>
              </a:highlight>
              <a:latin typeface="Google Sans"/>
              <a:ea typeface="Google Sans"/>
              <a:cs typeface="Google Sans"/>
              <a:sym typeface="Google Sans"/>
            </a:endParaRPr>
          </a:p>
        </p:txBody>
      </p:sp>
      <p:pic>
        <p:nvPicPr>
          <p:cNvPr id="407" name="Google Shape;407;p34"/>
          <p:cNvPicPr preferRelativeResize="0"/>
          <p:nvPr/>
        </p:nvPicPr>
        <p:blipFill>
          <a:blip r:embed="rId3">
            <a:alphaModFix/>
          </a:blip>
          <a:stretch>
            <a:fillRect/>
          </a:stretch>
        </p:blipFill>
        <p:spPr>
          <a:xfrm>
            <a:off x="5022775" y="152400"/>
            <a:ext cx="3881277" cy="2334849"/>
          </a:xfrm>
          <a:prstGeom prst="rect">
            <a:avLst/>
          </a:prstGeom>
          <a:noFill/>
          <a:ln>
            <a:noFill/>
          </a:ln>
        </p:spPr>
      </p:pic>
      <p:sp>
        <p:nvSpPr>
          <p:cNvPr id="408" name="Google Shape;408;p34"/>
          <p:cNvSpPr txBox="1"/>
          <p:nvPr/>
        </p:nvSpPr>
        <p:spPr>
          <a:xfrm>
            <a:off x="4116650" y="3433725"/>
            <a:ext cx="4787400" cy="1380300"/>
          </a:xfrm>
          <a:prstGeom prst="rect">
            <a:avLst/>
          </a:prstGeom>
          <a:noFill/>
          <a:ln cap="flat" cmpd="sng" w="19050">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l">
              <a:spcBef>
                <a:spcPts val="2600"/>
              </a:spcBef>
              <a:spcAft>
                <a:spcPts val="0"/>
              </a:spcAft>
              <a:buClr>
                <a:schemeClr val="lt1"/>
              </a:buClr>
              <a:buSzPts val="1400"/>
              <a:buFont typeface="Google Sans"/>
              <a:buAutoNum type="arabicPeriod"/>
            </a:pPr>
            <a:r>
              <a:rPr lang="en">
                <a:solidFill>
                  <a:schemeClr val="lt1"/>
                </a:solidFill>
                <a:latin typeface="Google Sans"/>
                <a:ea typeface="Google Sans"/>
                <a:cs typeface="Google Sans"/>
                <a:sym typeface="Google Sans"/>
              </a:rPr>
              <a:t>Use FFMPEG-GPU NVIDIA </a:t>
            </a:r>
            <a:endParaRPr>
              <a:solidFill>
                <a:schemeClr val="lt1"/>
              </a:solidFill>
              <a:latin typeface="Google Sans"/>
              <a:ea typeface="Google Sans"/>
              <a:cs typeface="Google Sans"/>
              <a:sym typeface="Google Sans"/>
            </a:endParaRPr>
          </a:p>
          <a:p>
            <a:pPr indent="-317500" lvl="0" marL="457200" rtl="0" algn="l">
              <a:spcBef>
                <a:spcPts val="0"/>
              </a:spcBef>
              <a:spcAft>
                <a:spcPts val="0"/>
              </a:spcAft>
              <a:buClr>
                <a:schemeClr val="lt1"/>
              </a:buClr>
              <a:buSzPts val="1400"/>
              <a:buFont typeface="Google Sans"/>
              <a:buAutoNum type="arabicPeriod"/>
            </a:pPr>
            <a:r>
              <a:rPr lang="en">
                <a:solidFill>
                  <a:schemeClr val="lt1"/>
                </a:solidFill>
                <a:latin typeface="Google Sans"/>
                <a:ea typeface="Google Sans"/>
                <a:cs typeface="Google Sans"/>
                <a:sym typeface="Google Sans"/>
              </a:rPr>
              <a:t>Reduce size and apply FPS 1</a:t>
            </a:r>
            <a:endParaRPr>
              <a:solidFill>
                <a:schemeClr val="lt1"/>
              </a:solidFill>
              <a:latin typeface="Google Sans"/>
              <a:ea typeface="Google Sans"/>
              <a:cs typeface="Google Sans"/>
              <a:sym typeface="Google Sans"/>
            </a:endParaRPr>
          </a:p>
          <a:p>
            <a:pPr indent="0" lvl="0" marL="0" rtl="0" algn="l">
              <a:spcBef>
                <a:spcPts val="2600"/>
              </a:spcBef>
              <a:spcAft>
                <a:spcPts val="0"/>
              </a:spcAft>
              <a:buNone/>
            </a:pPr>
            <a:r>
              <a:rPr b="1" lang="en">
                <a:solidFill>
                  <a:schemeClr val="lt1"/>
                </a:solidFill>
                <a:latin typeface="Google Sans"/>
                <a:ea typeface="Google Sans"/>
                <a:cs typeface="Google Sans"/>
                <a:sym typeface="Google Sans"/>
              </a:rPr>
              <a:t>Process 2,6K videos:  31GB to 2.7GB (90% reduction) with FPS 1. 10x faster speed than CPU.</a:t>
            </a:r>
            <a:endParaRPr b="1">
              <a:solidFill>
                <a:schemeClr val="lt1"/>
              </a:solidFill>
              <a:latin typeface="Google Sans"/>
              <a:ea typeface="Google Sans"/>
              <a:cs typeface="Google Sans"/>
              <a:sym typeface="Google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2" name="Shape 412"/>
        <p:cNvGrpSpPr/>
        <p:nvPr/>
      </p:nvGrpSpPr>
      <p:grpSpPr>
        <a:xfrm>
          <a:off x="0" y="0"/>
          <a:ext cx="0" cy="0"/>
          <a:chOff x="0" y="0"/>
          <a:chExt cx="0" cy="0"/>
        </a:xfrm>
      </p:grpSpPr>
      <p:sp>
        <p:nvSpPr>
          <p:cNvPr id="413" name="Google Shape;413;p35"/>
          <p:cNvSpPr txBox="1"/>
          <p:nvPr>
            <p:ph type="title"/>
          </p:nvPr>
        </p:nvSpPr>
        <p:spPr>
          <a:xfrm>
            <a:off x="272026" y="292075"/>
            <a:ext cx="52527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900">
                <a:solidFill>
                  <a:srgbClr val="5CDB6D"/>
                </a:solidFill>
              </a:rPr>
              <a:t>Use PostgreSQL and PGVector</a:t>
            </a:r>
            <a:endParaRPr b="0" sz="2900">
              <a:solidFill>
                <a:srgbClr val="5CDB6D"/>
              </a:solidFill>
            </a:endParaRPr>
          </a:p>
        </p:txBody>
      </p:sp>
      <p:sp>
        <p:nvSpPr>
          <p:cNvPr id="414" name="Google Shape;414;p35"/>
          <p:cNvSpPr txBox="1"/>
          <p:nvPr/>
        </p:nvSpPr>
        <p:spPr>
          <a:xfrm>
            <a:off x="260800" y="4570500"/>
            <a:ext cx="4712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900">
                <a:solidFill>
                  <a:schemeClr val="dk2"/>
                </a:solidFill>
                <a:latin typeface="Google Sans"/>
                <a:ea typeface="Google Sans"/>
                <a:cs typeface="Google Sans"/>
                <a:sym typeface="Google Sans"/>
              </a:rPr>
              <a:t>https://github.com/pgvector/pgvector</a:t>
            </a:r>
            <a:endParaRPr i="1" sz="900">
              <a:solidFill>
                <a:schemeClr val="dk2"/>
              </a:solidFill>
              <a:latin typeface="Google Sans"/>
              <a:ea typeface="Google Sans"/>
              <a:cs typeface="Google Sans"/>
              <a:sym typeface="Google Sans"/>
            </a:endParaRPr>
          </a:p>
        </p:txBody>
      </p:sp>
      <p:pic>
        <p:nvPicPr>
          <p:cNvPr id="415" name="Google Shape;415;p35"/>
          <p:cNvPicPr preferRelativeResize="0"/>
          <p:nvPr/>
        </p:nvPicPr>
        <p:blipFill>
          <a:blip r:embed="rId3">
            <a:alphaModFix/>
          </a:blip>
          <a:stretch>
            <a:fillRect/>
          </a:stretch>
        </p:blipFill>
        <p:spPr>
          <a:xfrm>
            <a:off x="272025" y="1082050"/>
            <a:ext cx="5148681" cy="3217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pic>
        <p:nvPicPr>
          <p:cNvPr id="420" name="Google Shape;420;p36"/>
          <p:cNvPicPr preferRelativeResize="0"/>
          <p:nvPr/>
        </p:nvPicPr>
        <p:blipFill rotWithShape="1">
          <a:blip r:embed="rId3">
            <a:alphaModFix/>
          </a:blip>
          <a:srcRect b="0" l="179" r="189" t="0"/>
          <a:stretch/>
        </p:blipFill>
        <p:spPr>
          <a:xfrm>
            <a:off x="4933625" y="-497350"/>
            <a:ext cx="4087100" cy="5551201"/>
          </a:xfrm>
          <a:prstGeom prst="rect">
            <a:avLst/>
          </a:prstGeom>
          <a:noFill/>
          <a:ln>
            <a:noFill/>
          </a:ln>
        </p:spPr>
      </p:pic>
      <p:pic>
        <p:nvPicPr>
          <p:cNvPr id="421" name="Google Shape;421;p36"/>
          <p:cNvPicPr preferRelativeResize="0"/>
          <p:nvPr/>
        </p:nvPicPr>
        <p:blipFill rotWithShape="1">
          <a:blip r:embed="rId4">
            <a:alphaModFix/>
          </a:blip>
          <a:srcRect b="0" l="0" r="0" t="0"/>
          <a:stretch/>
        </p:blipFill>
        <p:spPr>
          <a:xfrm>
            <a:off x="0" y="0"/>
            <a:ext cx="9144003" cy="5143501"/>
          </a:xfrm>
          <a:prstGeom prst="rect">
            <a:avLst/>
          </a:prstGeom>
          <a:noFill/>
          <a:ln>
            <a:noFill/>
          </a:ln>
        </p:spPr>
      </p:pic>
      <p:sp>
        <p:nvSpPr>
          <p:cNvPr id="422" name="Google Shape;422;p36"/>
          <p:cNvSpPr txBox="1"/>
          <p:nvPr>
            <p:ph type="title"/>
          </p:nvPr>
        </p:nvSpPr>
        <p:spPr>
          <a:xfrm>
            <a:off x="311700" y="555600"/>
            <a:ext cx="4312800" cy="290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200">
                <a:solidFill>
                  <a:schemeClr val="dk2"/>
                </a:solidFill>
              </a:rPr>
              <a:t>Thank you!</a:t>
            </a:r>
            <a:br>
              <a:rPr lang="en" sz="2200">
                <a:solidFill>
                  <a:schemeClr val="dk2"/>
                </a:solidFill>
              </a:rPr>
            </a:br>
            <a:endParaRPr sz="2200">
              <a:solidFill>
                <a:schemeClr val="dk2"/>
              </a:solidFill>
            </a:endParaRPr>
          </a:p>
          <a:p>
            <a:pPr indent="0" lvl="0" marL="0" rtl="0" algn="l">
              <a:spcBef>
                <a:spcPts val="0"/>
              </a:spcBef>
              <a:spcAft>
                <a:spcPts val="0"/>
              </a:spcAft>
              <a:buClr>
                <a:schemeClr val="dk1"/>
              </a:buClr>
              <a:buSzPts val="1100"/>
              <a:buFont typeface="Arial"/>
              <a:buNone/>
            </a:pPr>
            <a:r>
              <a:rPr lang="en" sz="2200">
                <a:solidFill>
                  <a:schemeClr val="dk2"/>
                </a:solidFill>
              </a:rPr>
              <a:t>Linkedin</a:t>
            </a:r>
            <a:endParaRPr sz="2200">
              <a:solidFill>
                <a:schemeClr val="dk2"/>
              </a:solidFill>
            </a:endParaRPr>
          </a:p>
          <a:p>
            <a:pPr indent="0" lvl="0" marL="0" rtl="0" algn="l">
              <a:spcBef>
                <a:spcPts val="0"/>
              </a:spcBef>
              <a:spcAft>
                <a:spcPts val="0"/>
              </a:spcAft>
              <a:buClr>
                <a:schemeClr val="dk1"/>
              </a:buClr>
              <a:buSzPts val="1100"/>
              <a:buFont typeface="Arial"/>
              <a:buNone/>
            </a:pPr>
            <a:r>
              <a:rPr lang="en" sz="2200" u="sng">
                <a:solidFill>
                  <a:schemeClr val="hlink"/>
                </a:solidFill>
                <a:hlinkClick r:id="rId5"/>
              </a:rPr>
              <a:t>linkedin.com/in/yodiaditya</a:t>
            </a:r>
            <a:endParaRPr sz="2200">
              <a:solidFill>
                <a:schemeClr val="dk2"/>
              </a:solidFill>
            </a:endParaRPr>
          </a:p>
          <a:p>
            <a:pPr indent="0" lvl="0" marL="0" rtl="0" algn="l">
              <a:spcBef>
                <a:spcPts val="0"/>
              </a:spcBef>
              <a:spcAft>
                <a:spcPts val="0"/>
              </a:spcAft>
              <a:buClr>
                <a:schemeClr val="dk1"/>
              </a:buClr>
              <a:buSzPts val="1100"/>
              <a:buFont typeface="Arial"/>
              <a:buNone/>
            </a:pPr>
            <a:r>
              <a:t/>
            </a:r>
            <a:endParaRPr sz="2200">
              <a:solidFill>
                <a:schemeClr val="dk2"/>
              </a:solidFill>
            </a:endParaRPr>
          </a:p>
          <a:p>
            <a:pPr indent="0" lvl="0" marL="0" rtl="0" algn="l">
              <a:spcBef>
                <a:spcPts val="0"/>
              </a:spcBef>
              <a:spcAft>
                <a:spcPts val="0"/>
              </a:spcAft>
              <a:buClr>
                <a:schemeClr val="dk1"/>
              </a:buClr>
              <a:buSzPts val="1100"/>
              <a:buFont typeface="Arial"/>
              <a:buNone/>
            </a:pPr>
            <a:r>
              <a:rPr lang="en" sz="2200">
                <a:solidFill>
                  <a:schemeClr val="dk2"/>
                </a:solidFill>
              </a:rPr>
              <a:t>Github</a:t>
            </a:r>
            <a:endParaRPr sz="2200">
              <a:solidFill>
                <a:schemeClr val="dk2"/>
              </a:solidFill>
            </a:endParaRPr>
          </a:p>
          <a:p>
            <a:pPr indent="0" lvl="0" marL="0" rtl="0" algn="l">
              <a:spcBef>
                <a:spcPts val="0"/>
              </a:spcBef>
              <a:spcAft>
                <a:spcPts val="0"/>
              </a:spcAft>
              <a:buClr>
                <a:schemeClr val="dk1"/>
              </a:buClr>
              <a:buSzPts val="1100"/>
              <a:buFont typeface="Arial"/>
              <a:buNone/>
            </a:pPr>
            <a:r>
              <a:rPr lang="en" sz="2200" u="sng">
                <a:solidFill>
                  <a:schemeClr val="hlink"/>
                </a:solidFill>
                <a:hlinkClick r:id="rId6"/>
              </a:rPr>
              <a:t>https://github.com/yodiaditya/shorts</a:t>
            </a:r>
            <a:endParaRPr sz="2200">
              <a:solidFill>
                <a:schemeClr val="dk2"/>
              </a:solidFill>
            </a:endParaRPr>
          </a:p>
          <a:p>
            <a:pPr indent="0" lvl="0" marL="0" rtl="0" algn="l">
              <a:spcBef>
                <a:spcPts val="0"/>
              </a:spcBef>
              <a:spcAft>
                <a:spcPts val="0"/>
              </a:spcAft>
              <a:buClr>
                <a:schemeClr val="dk1"/>
              </a:buClr>
              <a:buSzPts val="1100"/>
              <a:buFont typeface="Arial"/>
              <a:buNone/>
            </a:pPr>
            <a:r>
              <a:t/>
            </a:r>
            <a:endParaRPr sz="22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E1E"/>
        </a:solidFill>
      </p:bgPr>
    </p:bg>
    <p:spTree>
      <p:nvGrpSpPr>
        <p:cNvPr id="95" name="Shape 95"/>
        <p:cNvGrpSpPr/>
        <p:nvPr/>
      </p:nvGrpSpPr>
      <p:grpSpPr>
        <a:xfrm>
          <a:off x="0" y="0"/>
          <a:ext cx="0" cy="0"/>
          <a:chOff x="0" y="0"/>
          <a:chExt cx="0" cy="0"/>
        </a:xfrm>
      </p:grpSpPr>
      <p:sp>
        <p:nvSpPr>
          <p:cNvPr id="96" name="Google Shape;96;p16"/>
          <p:cNvSpPr txBox="1"/>
          <p:nvPr>
            <p:ph type="title"/>
          </p:nvPr>
        </p:nvSpPr>
        <p:spPr>
          <a:xfrm>
            <a:off x="272013" y="292063"/>
            <a:ext cx="49191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900">
                <a:solidFill>
                  <a:srgbClr val="5CDB6D"/>
                </a:solidFill>
              </a:rPr>
              <a:t>Statistics</a:t>
            </a:r>
            <a:endParaRPr b="0" sz="2900">
              <a:solidFill>
                <a:srgbClr val="5CDB6D"/>
              </a:solidFill>
            </a:endParaRPr>
          </a:p>
        </p:txBody>
      </p:sp>
      <p:pic>
        <p:nvPicPr>
          <p:cNvPr id="97" name="Google Shape;97;p16"/>
          <p:cNvPicPr preferRelativeResize="0"/>
          <p:nvPr/>
        </p:nvPicPr>
        <p:blipFill>
          <a:blip r:embed="rId3">
            <a:alphaModFix/>
          </a:blip>
          <a:stretch>
            <a:fillRect/>
          </a:stretch>
        </p:blipFill>
        <p:spPr>
          <a:xfrm>
            <a:off x="272025" y="922300"/>
            <a:ext cx="4299974" cy="3941282"/>
          </a:xfrm>
          <a:prstGeom prst="rect">
            <a:avLst/>
          </a:prstGeom>
          <a:noFill/>
          <a:ln>
            <a:noFill/>
          </a:ln>
        </p:spPr>
      </p:pic>
      <p:sp>
        <p:nvSpPr>
          <p:cNvPr id="98" name="Google Shape;98;p16"/>
          <p:cNvSpPr txBox="1"/>
          <p:nvPr/>
        </p:nvSpPr>
        <p:spPr>
          <a:xfrm>
            <a:off x="5596875" y="1329075"/>
            <a:ext cx="30000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1"/>
                </a:solidFill>
                <a:latin typeface="Google Sans Medium"/>
                <a:ea typeface="Google Sans Medium"/>
                <a:cs typeface="Google Sans Medium"/>
                <a:sym typeface="Google Sans Medium"/>
              </a:rPr>
              <a:t>Estimated 1 Billion views per day</a:t>
            </a:r>
            <a:endParaRPr sz="2400">
              <a:solidFill>
                <a:schemeClr val="lt1"/>
              </a:solidFill>
              <a:latin typeface="Google Sans Medium"/>
              <a:ea typeface="Google Sans Medium"/>
              <a:cs typeface="Google Sans Medium"/>
              <a:sym typeface="Google Sans Medium"/>
            </a:endParaRPr>
          </a:p>
          <a:p>
            <a:pPr indent="0" lvl="0" marL="0" rtl="0" algn="l">
              <a:spcBef>
                <a:spcPts val="0"/>
              </a:spcBef>
              <a:spcAft>
                <a:spcPts val="0"/>
              </a:spcAft>
              <a:buNone/>
            </a:pPr>
            <a:r>
              <a:t/>
            </a:r>
            <a:endParaRPr sz="2400">
              <a:solidFill>
                <a:schemeClr val="lt1"/>
              </a:solidFill>
              <a:latin typeface="Google Sans Medium"/>
              <a:ea typeface="Google Sans Medium"/>
              <a:cs typeface="Google Sans Medium"/>
              <a:sym typeface="Google Sans Medium"/>
            </a:endParaRPr>
          </a:p>
          <a:p>
            <a:pPr indent="0" lvl="0" marL="0" rtl="0" algn="l">
              <a:spcBef>
                <a:spcPts val="0"/>
              </a:spcBef>
              <a:spcAft>
                <a:spcPts val="0"/>
              </a:spcAft>
              <a:buNone/>
            </a:pPr>
            <a:r>
              <a:rPr lang="en" sz="2400">
                <a:solidFill>
                  <a:schemeClr val="lt1"/>
                </a:solidFill>
                <a:latin typeface="Google Sans Medium"/>
                <a:ea typeface="Google Sans Medium"/>
                <a:cs typeface="Google Sans Medium"/>
                <a:sym typeface="Google Sans Medium"/>
              </a:rPr>
              <a:t>34 million TikTok videos are uploaded daily</a:t>
            </a:r>
            <a:endParaRPr sz="2400">
              <a:solidFill>
                <a:schemeClr val="lt1"/>
              </a:solidFill>
              <a:latin typeface="Google Sans Medium"/>
              <a:ea typeface="Google Sans Medium"/>
              <a:cs typeface="Google Sans Medium"/>
              <a:sym typeface="Google Sans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8E6"/>
        </a:solidFill>
      </p:bgPr>
    </p:bg>
    <p:spTree>
      <p:nvGrpSpPr>
        <p:cNvPr id="102" name="Shape 102"/>
        <p:cNvGrpSpPr/>
        <p:nvPr/>
      </p:nvGrpSpPr>
      <p:grpSpPr>
        <a:xfrm>
          <a:off x="0" y="0"/>
          <a:ext cx="0" cy="0"/>
          <a:chOff x="0" y="0"/>
          <a:chExt cx="0" cy="0"/>
        </a:xfrm>
      </p:grpSpPr>
      <p:pic>
        <p:nvPicPr>
          <p:cNvPr id="103" name="Google Shape;103;p17"/>
          <p:cNvPicPr preferRelativeResize="0"/>
          <p:nvPr/>
        </p:nvPicPr>
        <p:blipFill>
          <a:blip r:embed="rId3">
            <a:alphaModFix/>
          </a:blip>
          <a:stretch>
            <a:fillRect/>
          </a:stretch>
        </p:blipFill>
        <p:spPr>
          <a:xfrm>
            <a:off x="0" y="0"/>
            <a:ext cx="9134505" cy="5143501"/>
          </a:xfrm>
          <a:prstGeom prst="rect">
            <a:avLst/>
          </a:prstGeom>
          <a:noFill/>
          <a:ln>
            <a:noFill/>
          </a:ln>
        </p:spPr>
      </p:pic>
      <p:sp>
        <p:nvSpPr>
          <p:cNvPr id="104" name="Google Shape;104;p17"/>
          <p:cNvSpPr/>
          <p:nvPr/>
        </p:nvSpPr>
        <p:spPr>
          <a:xfrm>
            <a:off x="2046475" y="2005500"/>
            <a:ext cx="4917600" cy="1132500"/>
          </a:xfrm>
          <a:prstGeom prst="roundRect">
            <a:avLst>
              <a:gd fmla="val 50000" name="adj"/>
            </a:avLst>
          </a:prstGeom>
          <a:solidFill>
            <a:srgbClr val="1E1E1E"/>
          </a:solidFill>
          <a:ln cap="flat" cmpd="sng" w="19050">
            <a:solidFill>
              <a:srgbClr val="1E1E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Google Sans"/>
                <a:ea typeface="Google Sans"/>
                <a:cs typeface="Google Sans"/>
                <a:sym typeface="Google Sans"/>
              </a:rPr>
              <a:t>How to deal with these videos ?</a:t>
            </a:r>
            <a:endParaRPr b="1" sz="2200">
              <a:solidFill>
                <a:schemeClr val="lt1"/>
              </a:solidFill>
              <a:latin typeface="Google Sans"/>
              <a:ea typeface="Google Sans"/>
              <a:cs typeface="Google Sans"/>
              <a:sym typeface="Google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D8D8"/>
        </a:solidFill>
      </p:bgPr>
    </p:bg>
    <p:spTree>
      <p:nvGrpSpPr>
        <p:cNvPr id="108" name="Shape 108"/>
        <p:cNvGrpSpPr/>
        <p:nvPr/>
      </p:nvGrpSpPr>
      <p:grpSpPr>
        <a:xfrm>
          <a:off x="0" y="0"/>
          <a:ext cx="0" cy="0"/>
          <a:chOff x="0" y="0"/>
          <a:chExt cx="0" cy="0"/>
        </a:xfrm>
      </p:grpSpPr>
      <p:sp>
        <p:nvSpPr>
          <p:cNvPr id="109" name="Google Shape;109;p18"/>
          <p:cNvSpPr txBox="1"/>
          <p:nvPr>
            <p:ph type="title"/>
          </p:nvPr>
        </p:nvSpPr>
        <p:spPr>
          <a:xfrm>
            <a:off x="272028" y="292075"/>
            <a:ext cx="62055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900"/>
              <a:t>What you will get in next 17 minutes</a:t>
            </a:r>
            <a:endParaRPr b="0" sz="2900"/>
          </a:p>
        </p:txBody>
      </p:sp>
      <p:pic>
        <p:nvPicPr>
          <p:cNvPr id="110" name="Google Shape;110;p18"/>
          <p:cNvPicPr preferRelativeResize="0"/>
          <p:nvPr/>
        </p:nvPicPr>
        <p:blipFill rotWithShape="1">
          <a:blip r:embed="rId3">
            <a:alphaModFix/>
          </a:blip>
          <a:srcRect b="0" l="0" r="0" t="0"/>
          <a:stretch/>
        </p:blipFill>
        <p:spPr>
          <a:xfrm>
            <a:off x="-2231825" y="1501875"/>
            <a:ext cx="1985869" cy="1985848"/>
          </a:xfrm>
          <a:prstGeom prst="rect">
            <a:avLst/>
          </a:prstGeom>
          <a:noFill/>
          <a:ln>
            <a:noFill/>
          </a:ln>
        </p:spPr>
      </p:pic>
      <p:sp>
        <p:nvSpPr>
          <p:cNvPr id="111" name="Google Shape;111;p18"/>
          <p:cNvSpPr/>
          <p:nvPr/>
        </p:nvSpPr>
        <p:spPr>
          <a:xfrm>
            <a:off x="1365250" y="1103325"/>
            <a:ext cx="4524300" cy="592200"/>
          </a:xfrm>
          <a:prstGeom prst="roundRect">
            <a:avLst>
              <a:gd fmla="val 50000" name="adj"/>
            </a:avLst>
          </a:prstGeom>
          <a:solidFill>
            <a:srgbClr val="E94235"/>
          </a:solidFill>
          <a:ln cap="flat" cmpd="sng" w="1905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200">
                <a:latin typeface="Google Sans"/>
                <a:ea typeface="Google Sans"/>
                <a:cs typeface="Google Sans"/>
                <a:sym typeface="Google Sans"/>
              </a:rPr>
              <a:t>Intro: Recommendation System</a:t>
            </a:r>
            <a:endParaRPr sz="2200">
              <a:latin typeface="Google Sans"/>
              <a:ea typeface="Google Sans"/>
              <a:cs typeface="Google Sans"/>
              <a:sym typeface="Google Sans"/>
            </a:endParaRPr>
          </a:p>
        </p:txBody>
      </p:sp>
      <p:sp>
        <p:nvSpPr>
          <p:cNvPr id="112" name="Google Shape;112;p18"/>
          <p:cNvSpPr/>
          <p:nvPr/>
        </p:nvSpPr>
        <p:spPr>
          <a:xfrm>
            <a:off x="1365250" y="1873238"/>
            <a:ext cx="6508800" cy="592200"/>
          </a:xfrm>
          <a:prstGeom prst="roundRect">
            <a:avLst>
              <a:gd fmla="val 50000" name="adj"/>
            </a:avLst>
          </a:prstGeom>
          <a:solidFill>
            <a:srgbClr val="E94235"/>
          </a:solidFill>
          <a:ln cap="flat" cmpd="sng" w="1905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200">
                <a:latin typeface="Google Sans"/>
                <a:ea typeface="Google Sans"/>
                <a:cs typeface="Google Sans"/>
                <a:sym typeface="Google Sans"/>
              </a:rPr>
              <a:t>Architecture: Raw Dataset to Final Results   </a:t>
            </a:r>
            <a:endParaRPr sz="2200">
              <a:latin typeface="Google Sans"/>
              <a:ea typeface="Google Sans"/>
              <a:cs typeface="Google Sans"/>
              <a:sym typeface="Google Sans"/>
            </a:endParaRPr>
          </a:p>
        </p:txBody>
      </p:sp>
      <p:pic>
        <p:nvPicPr>
          <p:cNvPr id="113" name="Google Shape;113;p18"/>
          <p:cNvPicPr preferRelativeResize="0"/>
          <p:nvPr/>
        </p:nvPicPr>
        <p:blipFill rotWithShape="1">
          <a:blip r:embed="rId4">
            <a:alphaModFix/>
          </a:blip>
          <a:srcRect b="29113" l="0" r="0" t="0"/>
          <a:stretch/>
        </p:blipFill>
        <p:spPr>
          <a:xfrm>
            <a:off x="370625" y="1084715"/>
            <a:ext cx="731703" cy="629423"/>
          </a:xfrm>
          <a:prstGeom prst="rect">
            <a:avLst/>
          </a:prstGeom>
          <a:noFill/>
          <a:ln>
            <a:noFill/>
          </a:ln>
        </p:spPr>
      </p:pic>
      <p:pic>
        <p:nvPicPr>
          <p:cNvPr id="114" name="Google Shape;114;p18"/>
          <p:cNvPicPr preferRelativeResize="0"/>
          <p:nvPr/>
        </p:nvPicPr>
        <p:blipFill rotWithShape="1">
          <a:blip r:embed="rId5">
            <a:alphaModFix/>
          </a:blip>
          <a:srcRect b="29113" l="0" r="0" t="0"/>
          <a:stretch/>
        </p:blipFill>
        <p:spPr>
          <a:xfrm>
            <a:off x="373859" y="1854640"/>
            <a:ext cx="725239" cy="629422"/>
          </a:xfrm>
          <a:prstGeom prst="rect">
            <a:avLst/>
          </a:prstGeom>
          <a:noFill/>
          <a:ln>
            <a:noFill/>
          </a:ln>
        </p:spPr>
      </p:pic>
      <p:pic>
        <p:nvPicPr>
          <p:cNvPr id="115" name="Google Shape;115;p18"/>
          <p:cNvPicPr preferRelativeResize="0"/>
          <p:nvPr/>
        </p:nvPicPr>
        <p:blipFill rotWithShape="1">
          <a:blip r:embed="rId6">
            <a:alphaModFix/>
          </a:blip>
          <a:srcRect b="29113" l="0" r="0" t="0"/>
          <a:stretch/>
        </p:blipFill>
        <p:spPr>
          <a:xfrm>
            <a:off x="373855" y="2624565"/>
            <a:ext cx="725248" cy="629422"/>
          </a:xfrm>
          <a:prstGeom prst="rect">
            <a:avLst/>
          </a:prstGeom>
          <a:noFill/>
          <a:ln>
            <a:noFill/>
          </a:ln>
        </p:spPr>
      </p:pic>
      <p:pic>
        <p:nvPicPr>
          <p:cNvPr id="116" name="Google Shape;116;p18"/>
          <p:cNvPicPr preferRelativeResize="0"/>
          <p:nvPr/>
        </p:nvPicPr>
        <p:blipFill rotWithShape="1">
          <a:blip r:embed="rId7">
            <a:alphaModFix/>
          </a:blip>
          <a:srcRect b="29113" l="0" r="0" t="0"/>
          <a:stretch/>
        </p:blipFill>
        <p:spPr>
          <a:xfrm>
            <a:off x="373852" y="3394488"/>
            <a:ext cx="725248" cy="629422"/>
          </a:xfrm>
          <a:prstGeom prst="rect">
            <a:avLst/>
          </a:prstGeom>
          <a:noFill/>
          <a:ln>
            <a:noFill/>
          </a:ln>
        </p:spPr>
      </p:pic>
      <p:sp>
        <p:nvSpPr>
          <p:cNvPr id="117" name="Google Shape;117;p18"/>
          <p:cNvSpPr/>
          <p:nvPr/>
        </p:nvSpPr>
        <p:spPr>
          <a:xfrm>
            <a:off x="1365250" y="2643175"/>
            <a:ext cx="3507900" cy="592200"/>
          </a:xfrm>
          <a:prstGeom prst="roundRect">
            <a:avLst>
              <a:gd fmla="val 50000" name="adj"/>
            </a:avLst>
          </a:prstGeom>
          <a:solidFill>
            <a:srgbClr val="E94235"/>
          </a:solidFill>
          <a:ln cap="flat" cmpd="sng" w="1905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200">
                <a:latin typeface="Google Sans"/>
                <a:ea typeface="Google Sans"/>
                <a:cs typeface="Google Sans"/>
                <a:sym typeface="Google Sans"/>
              </a:rPr>
              <a:t>Code (Yes, its code!)</a:t>
            </a:r>
            <a:endParaRPr sz="2200">
              <a:latin typeface="Google Sans"/>
              <a:ea typeface="Google Sans"/>
              <a:cs typeface="Google Sans"/>
              <a:sym typeface="Google Sans"/>
            </a:endParaRPr>
          </a:p>
        </p:txBody>
      </p:sp>
      <p:sp>
        <p:nvSpPr>
          <p:cNvPr id="118" name="Google Shape;118;p18"/>
          <p:cNvSpPr/>
          <p:nvPr/>
        </p:nvSpPr>
        <p:spPr>
          <a:xfrm>
            <a:off x="1365250" y="3413113"/>
            <a:ext cx="4524300" cy="592200"/>
          </a:xfrm>
          <a:prstGeom prst="roundRect">
            <a:avLst>
              <a:gd fmla="val 50000" name="adj"/>
            </a:avLst>
          </a:prstGeom>
          <a:solidFill>
            <a:srgbClr val="E94235"/>
          </a:solidFill>
          <a:ln cap="flat" cmpd="sng" w="1905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200">
                <a:latin typeface="Google Sans"/>
                <a:ea typeface="Google Sans"/>
                <a:cs typeface="Google Sans"/>
                <a:sym typeface="Google Sans"/>
              </a:rPr>
              <a:t>Tips to Scale</a:t>
            </a:r>
            <a:endParaRPr sz="2200">
              <a:latin typeface="Google Sans"/>
              <a:ea typeface="Google Sans"/>
              <a:cs typeface="Google Sans"/>
              <a:sym typeface="Google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8E6"/>
        </a:solidFill>
      </p:bgPr>
    </p:bg>
    <p:spTree>
      <p:nvGrpSpPr>
        <p:cNvPr id="122" name="Shape 122"/>
        <p:cNvGrpSpPr/>
        <p:nvPr/>
      </p:nvGrpSpPr>
      <p:grpSpPr>
        <a:xfrm>
          <a:off x="0" y="0"/>
          <a:ext cx="0" cy="0"/>
          <a:chOff x="0" y="0"/>
          <a:chExt cx="0" cy="0"/>
        </a:xfrm>
      </p:grpSpPr>
      <p:sp>
        <p:nvSpPr>
          <p:cNvPr id="123" name="Google Shape;123;p19"/>
          <p:cNvSpPr txBox="1"/>
          <p:nvPr/>
        </p:nvSpPr>
        <p:spPr>
          <a:xfrm>
            <a:off x="621775" y="660600"/>
            <a:ext cx="5228100" cy="4431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300">
                <a:solidFill>
                  <a:srgbClr val="D93025"/>
                </a:solidFill>
                <a:latin typeface="Google Sans"/>
                <a:ea typeface="Google Sans"/>
                <a:cs typeface="Google Sans"/>
                <a:sym typeface="Google Sans"/>
              </a:rPr>
              <a:t>A bit about myself</a:t>
            </a:r>
            <a:endParaRPr sz="2300">
              <a:solidFill>
                <a:srgbClr val="D93025"/>
              </a:solidFill>
              <a:latin typeface="Google Sans"/>
              <a:ea typeface="Google Sans"/>
              <a:cs typeface="Google Sans"/>
              <a:sym typeface="Google Sans"/>
            </a:endParaRPr>
          </a:p>
          <a:p>
            <a:pPr indent="0" lvl="0" marL="0" rtl="0" algn="l">
              <a:spcBef>
                <a:spcPts val="0"/>
              </a:spcBef>
              <a:spcAft>
                <a:spcPts val="0"/>
              </a:spcAft>
              <a:buNone/>
            </a:pPr>
            <a:r>
              <a:t/>
            </a:r>
            <a:endParaRPr sz="2600">
              <a:solidFill>
                <a:srgbClr val="D93025"/>
              </a:solidFill>
              <a:latin typeface="Roboto Mono Light"/>
              <a:ea typeface="Roboto Mono Light"/>
              <a:cs typeface="Roboto Mono Light"/>
              <a:sym typeface="Roboto Mono Light"/>
            </a:endParaRPr>
          </a:p>
          <a:p>
            <a:pPr indent="-336550" lvl="0" marL="457200" rtl="0" algn="l">
              <a:lnSpc>
                <a:spcPct val="115000"/>
              </a:lnSpc>
              <a:spcBef>
                <a:spcPts val="0"/>
              </a:spcBef>
              <a:spcAft>
                <a:spcPts val="0"/>
              </a:spcAft>
              <a:buClr>
                <a:srgbClr val="1E1E1E"/>
              </a:buClr>
              <a:buSzPts val="1700"/>
              <a:buFont typeface="Google Sans"/>
              <a:buChar char="●"/>
            </a:pPr>
            <a:r>
              <a:rPr lang="en" sz="1700">
                <a:solidFill>
                  <a:srgbClr val="1E1E1E"/>
                </a:solidFill>
                <a:latin typeface="Google Sans"/>
                <a:ea typeface="Google Sans"/>
                <a:cs typeface="Google Sans"/>
                <a:sym typeface="Google Sans"/>
              </a:rPr>
              <a:t>Build short-videos recommendation at scale in production serving millions of users</a:t>
            </a:r>
            <a:br>
              <a:rPr lang="en" sz="1700">
                <a:solidFill>
                  <a:srgbClr val="1E1E1E"/>
                </a:solidFill>
                <a:latin typeface="Google Sans"/>
                <a:ea typeface="Google Sans"/>
                <a:cs typeface="Google Sans"/>
                <a:sym typeface="Google Sans"/>
              </a:rPr>
            </a:br>
            <a:endParaRPr sz="1700">
              <a:solidFill>
                <a:srgbClr val="1E1E1E"/>
              </a:solidFill>
              <a:latin typeface="Google Sans"/>
              <a:ea typeface="Google Sans"/>
              <a:cs typeface="Google Sans"/>
              <a:sym typeface="Google Sans"/>
            </a:endParaRPr>
          </a:p>
          <a:p>
            <a:pPr indent="-336550" lvl="0" marL="457200" rtl="0" algn="l">
              <a:lnSpc>
                <a:spcPct val="115000"/>
              </a:lnSpc>
              <a:spcBef>
                <a:spcPts val="0"/>
              </a:spcBef>
              <a:spcAft>
                <a:spcPts val="0"/>
              </a:spcAft>
              <a:buClr>
                <a:srgbClr val="1E1E1E"/>
              </a:buClr>
              <a:buSzPts val="1700"/>
              <a:buFont typeface="Google Sans"/>
              <a:buChar char="●"/>
            </a:pPr>
            <a:r>
              <a:rPr lang="en" sz="1700">
                <a:solidFill>
                  <a:srgbClr val="1E1E1E"/>
                </a:solidFill>
                <a:latin typeface="Google Sans"/>
                <a:ea typeface="Google Sans"/>
                <a:cs typeface="Google Sans"/>
                <a:sym typeface="Google Sans"/>
              </a:rPr>
              <a:t>Certified Google Cloud Professional Machine Learning Engineer (PMLE).</a:t>
            </a:r>
            <a:br>
              <a:rPr lang="en" sz="1700">
                <a:solidFill>
                  <a:srgbClr val="1E1E1E"/>
                </a:solidFill>
                <a:latin typeface="Google Sans"/>
                <a:ea typeface="Google Sans"/>
                <a:cs typeface="Google Sans"/>
                <a:sym typeface="Google Sans"/>
              </a:rPr>
            </a:br>
            <a:endParaRPr sz="1700">
              <a:solidFill>
                <a:srgbClr val="1E1E1E"/>
              </a:solidFill>
              <a:latin typeface="Google Sans"/>
              <a:ea typeface="Google Sans"/>
              <a:cs typeface="Google Sans"/>
              <a:sym typeface="Google Sans"/>
            </a:endParaRPr>
          </a:p>
          <a:p>
            <a:pPr indent="-336550" lvl="0" marL="457200" rtl="0" algn="l">
              <a:lnSpc>
                <a:spcPct val="115000"/>
              </a:lnSpc>
              <a:spcBef>
                <a:spcPts val="0"/>
              </a:spcBef>
              <a:spcAft>
                <a:spcPts val="0"/>
              </a:spcAft>
              <a:buClr>
                <a:srgbClr val="1E1E1E"/>
              </a:buClr>
              <a:buSzPts val="1700"/>
              <a:buFont typeface="Google Sans"/>
              <a:buChar char="●"/>
            </a:pPr>
            <a:r>
              <a:rPr lang="en" sz="1700">
                <a:solidFill>
                  <a:srgbClr val="1E1E1E"/>
                </a:solidFill>
                <a:latin typeface="Google Sans"/>
                <a:ea typeface="Google Sans"/>
                <a:cs typeface="Google Sans"/>
                <a:sym typeface="Google Sans"/>
              </a:rPr>
              <a:t>15 years working experience multi-domains and loves open-source ! </a:t>
            </a:r>
            <a:br>
              <a:rPr lang="en" sz="1700">
                <a:solidFill>
                  <a:srgbClr val="1E1E1E"/>
                </a:solidFill>
                <a:latin typeface="Google Sans"/>
                <a:ea typeface="Google Sans"/>
                <a:cs typeface="Google Sans"/>
                <a:sym typeface="Google Sans"/>
              </a:rPr>
            </a:br>
            <a:r>
              <a:rPr lang="en" sz="1700" u="sng">
                <a:solidFill>
                  <a:schemeClr val="hlink"/>
                </a:solidFill>
                <a:latin typeface="Google Sans"/>
                <a:ea typeface="Google Sans"/>
                <a:cs typeface="Google Sans"/>
                <a:sym typeface="Google Sans"/>
                <a:hlinkClick r:id="rId3"/>
              </a:rPr>
              <a:t>https://github.com/yodiaditya</a:t>
            </a:r>
            <a:endParaRPr sz="1700">
              <a:solidFill>
                <a:srgbClr val="1E1E1E"/>
              </a:solidFill>
              <a:latin typeface="Google Sans"/>
              <a:ea typeface="Google Sans"/>
              <a:cs typeface="Google Sans"/>
              <a:sym typeface="Google Sans"/>
            </a:endParaRPr>
          </a:p>
          <a:p>
            <a:pPr indent="0" lvl="0" marL="0" rtl="0" algn="l">
              <a:lnSpc>
                <a:spcPct val="115000"/>
              </a:lnSpc>
              <a:spcBef>
                <a:spcPts val="1200"/>
              </a:spcBef>
              <a:spcAft>
                <a:spcPts val="0"/>
              </a:spcAft>
              <a:buNone/>
            </a:pPr>
            <a:r>
              <a:t/>
            </a:r>
            <a:endParaRPr sz="1500">
              <a:solidFill>
                <a:srgbClr val="1E1E1E"/>
              </a:solidFill>
              <a:latin typeface="Google Sans"/>
              <a:ea typeface="Google Sans"/>
              <a:cs typeface="Google Sans"/>
              <a:sym typeface="Google Sans"/>
            </a:endParaRPr>
          </a:p>
          <a:p>
            <a:pPr indent="0" lvl="0" marL="0" rtl="0" algn="l">
              <a:spcBef>
                <a:spcPts val="2600"/>
              </a:spcBef>
              <a:spcAft>
                <a:spcPts val="0"/>
              </a:spcAft>
              <a:buNone/>
            </a:pPr>
            <a:r>
              <a:t/>
            </a:r>
            <a:endParaRPr>
              <a:solidFill>
                <a:srgbClr val="D93025"/>
              </a:solidFill>
              <a:latin typeface="Google Sans"/>
              <a:ea typeface="Google Sans"/>
              <a:cs typeface="Google Sans"/>
              <a:sym typeface="Google Sans"/>
            </a:endParaRPr>
          </a:p>
        </p:txBody>
      </p:sp>
      <p:pic>
        <p:nvPicPr>
          <p:cNvPr descr="Google Shape;594;p28" id="124" name="Google Shape;124;p19"/>
          <p:cNvPicPr preferRelativeResize="0"/>
          <p:nvPr/>
        </p:nvPicPr>
        <p:blipFill rotWithShape="1">
          <a:blip r:embed="rId4">
            <a:alphaModFix/>
          </a:blip>
          <a:srcRect b="0" l="59" r="59" t="0"/>
          <a:stretch/>
        </p:blipFill>
        <p:spPr>
          <a:xfrm>
            <a:off x="701531" y="3852571"/>
            <a:ext cx="184751" cy="1847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8E6"/>
        </a:solidFill>
      </p:bgPr>
    </p:bg>
    <p:spTree>
      <p:nvGrpSpPr>
        <p:cNvPr id="128" name="Shape 128"/>
        <p:cNvGrpSpPr/>
        <p:nvPr/>
      </p:nvGrpSpPr>
      <p:grpSpPr>
        <a:xfrm>
          <a:off x="0" y="0"/>
          <a:ext cx="0" cy="0"/>
          <a:chOff x="0" y="0"/>
          <a:chExt cx="0" cy="0"/>
        </a:xfrm>
      </p:grpSpPr>
      <p:grpSp>
        <p:nvGrpSpPr>
          <p:cNvPr id="129" name="Google Shape;129;p20"/>
          <p:cNvGrpSpPr/>
          <p:nvPr/>
        </p:nvGrpSpPr>
        <p:grpSpPr>
          <a:xfrm>
            <a:off x="709760" y="1275977"/>
            <a:ext cx="618175" cy="618175"/>
            <a:chOff x="0" y="0"/>
            <a:chExt cx="992574" cy="992574"/>
          </a:xfrm>
        </p:grpSpPr>
        <p:sp>
          <p:nvSpPr>
            <p:cNvPr id="130" name="Google Shape;130;p20"/>
            <p:cNvSpPr/>
            <p:nvPr/>
          </p:nvSpPr>
          <p:spPr>
            <a:xfrm>
              <a:off x="352545" y="702344"/>
              <a:ext cx="287563" cy="83825"/>
            </a:xfrm>
            <a:custGeom>
              <a:rect b="b" l="l" r="r" t="t"/>
              <a:pathLst>
                <a:path extrusionOk="0" h="20917" w="21195">
                  <a:moveTo>
                    <a:pt x="18777" y="888"/>
                  </a:moveTo>
                  <a:cubicBezTo>
                    <a:pt x="16506" y="6975"/>
                    <a:pt x="13770" y="10313"/>
                    <a:pt x="10626" y="10313"/>
                  </a:cubicBezTo>
                  <a:cubicBezTo>
                    <a:pt x="7482" y="10313"/>
                    <a:pt x="4688" y="6975"/>
                    <a:pt x="2417" y="888"/>
                  </a:cubicBezTo>
                  <a:cubicBezTo>
                    <a:pt x="1777" y="-683"/>
                    <a:pt x="787" y="-94"/>
                    <a:pt x="263" y="2066"/>
                  </a:cubicBezTo>
                  <a:cubicBezTo>
                    <a:pt x="-203" y="4226"/>
                    <a:pt x="-28" y="7564"/>
                    <a:pt x="612" y="9332"/>
                  </a:cubicBezTo>
                  <a:cubicBezTo>
                    <a:pt x="3407" y="16401"/>
                    <a:pt x="7016" y="20917"/>
                    <a:pt x="10626" y="20917"/>
                  </a:cubicBezTo>
                  <a:cubicBezTo>
                    <a:pt x="14236" y="20917"/>
                    <a:pt x="17787" y="16990"/>
                    <a:pt x="20582" y="9724"/>
                  </a:cubicBezTo>
                  <a:cubicBezTo>
                    <a:pt x="21222" y="8153"/>
                    <a:pt x="21397" y="4815"/>
                    <a:pt x="20931" y="2655"/>
                  </a:cubicBezTo>
                  <a:cubicBezTo>
                    <a:pt x="20407" y="-94"/>
                    <a:pt x="19417" y="-683"/>
                    <a:pt x="18777" y="888"/>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31" name="Google Shape;131;p20"/>
            <p:cNvSpPr/>
            <p:nvPr/>
          </p:nvSpPr>
          <p:spPr>
            <a:xfrm>
              <a:off x="307820" y="472233"/>
              <a:ext cx="83268" cy="83268"/>
            </a:xfrm>
            <a:custGeom>
              <a:rect b="b" l="l" r="r" t="t"/>
              <a:pathLst>
                <a:path extrusionOk="0" h="21600" w="21600">
                  <a:moveTo>
                    <a:pt x="21600" y="10699"/>
                  </a:moveTo>
                  <a:cubicBezTo>
                    <a:pt x="21600" y="12718"/>
                    <a:pt x="21196" y="14333"/>
                    <a:pt x="20187" y="16150"/>
                  </a:cubicBezTo>
                  <a:cubicBezTo>
                    <a:pt x="19178" y="17764"/>
                    <a:pt x="17764" y="19178"/>
                    <a:pt x="16150" y="20187"/>
                  </a:cubicBezTo>
                  <a:cubicBezTo>
                    <a:pt x="14333" y="21196"/>
                    <a:pt x="12718" y="21600"/>
                    <a:pt x="10901" y="21600"/>
                  </a:cubicBezTo>
                  <a:cubicBezTo>
                    <a:pt x="8882" y="21600"/>
                    <a:pt x="7065" y="21196"/>
                    <a:pt x="5450" y="20187"/>
                  </a:cubicBezTo>
                  <a:cubicBezTo>
                    <a:pt x="3634" y="19178"/>
                    <a:pt x="2422" y="17764"/>
                    <a:pt x="1413" y="16150"/>
                  </a:cubicBezTo>
                  <a:cubicBezTo>
                    <a:pt x="404" y="14333"/>
                    <a:pt x="0" y="12516"/>
                    <a:pt x="0" y="10699"/>
                  </a:cubicBezTo>
                  <a:cubicBezTo>
                    <a:pt x="0" y="8680"/>
                    <a:pt x="404" y="7065"/>
                    <a:pt x="1413" y="5450"/>
                  </a:cubicBezTo>
                  <a:cubicBezTo>
                    <a:pt x="2422" y="3634"/>
                    <a:pt x="3634" y="2422"/>
                    <a:pt x="5450" y="1413"/>
                  </a:cubicBezTo>
                  <a:cubicBezTo>
                    <a:pt x="7065" y="404"/>
                    <a:pt x="8882" y="0"/>
                    <a:pt x="10901" y="0"/>
                  </a:cubicBezTo>
                  <a:cubicBezTo>
                    <a:pt x="12718" y="0"/>
                    <a:pt x="14333" y="404"/>
                    <a:pt x="16150" y="1413"/>
                  </a:cubicBezTo>
                  <a:cubicBezTo>
                    <a:pt x="17764" y="2422"/>
                    <a:pt x="19178" y="3634"/>
                    <a:pt x="20187" y="5450"/>
                  </a:cubicBezTo>
                  <a:cubicBezTo>
                    <a:pt x="21196" y="7065"/>
                    <a:pt x="21600" y="8882"/>
                    <a:pt x="21600" y="10699"/>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32" name="Google Shape;132;p20"/>
            <p:cNvSpPr/>
            <p:nvPr/>
          </p:nvSpPr>
          <p:spPr>
            <a:xfrm>
              <a:off x="0" y="0"/>
              <a:ext cx="992574" cy="992574"/>
            </a:xfrm>
            <a:custGeom>
              <a:rect b="b" l="l" r="r" t="t"/>
              <a:pathLst>
                <a:path extrusionOk="0" h="21600" w="21600">
                  <a:moveTo>
                    <a:pt x="10809" y="0"/>
                  </a:moveTo>
                  <a:cubicBezTo>
                    <a:pt x="4827" y="0"/>
                    <a:pt x="0" y="4827"/>
                    <a:pt x="0" y="10809"/>
                  </a:cubicBezTo>
                  <a:cubicBezTo>
                    <a:pt x="0" y="16790"/>
                    <a:pt x="4827" y="21600"/>
                    <a:pt x="10809" y="21600"/>
                  </a:cubicBezTo>
                  <a:cubicBezTo>
                    <a:pt x="16773" y="21600"/>
                    <a:pt x="21600" y="16790"/>
                    <a:pt x="21600" y="10809"/>
                  </a:cubicBezTo>
                  <a:cubicBezTo>
                    <a:pt x="21600" y="4827"/>
                    <a:pt x="16773" y="0"/>
                    <a:pt x="10809" y="0"/>
                  </a:cubicBezTo>
                  <a:close/>
                  <a:moveTo>
                    <a:pt x="17997" y="13343"/>
                  </a:moveTo>
                  <a:cubicBezTo>
                    <a:pt x="17015" y="16687"/>
                    <a:pt x="14153" y="19169"/>
                    <a:pt x="10757" y="19169"/>
                  </a:cubicBezTo>
                  <a:cubicBezTo>
                    <a:pt x="7344" y="19169"/>
                    <a:pt x="4482" y="16739"/>
                    <a:pt x="3517" y="13343"/>
                  </a:cubicBezTo>
                  <a:cubicBezTo>
                    <a:pt x="2448" y="13239"/>
                    <a:pt x="1620" y="12274"/>
                    <a:pt x="1620" y="11050"/>
                  </a:cubicBezTo>
                  <a:cubicBezTo>
                    <a:pt x="1620" y="9878"/>
                    <a:pt x="2344" y="8964"/>
                    <a:pt x="3362" y="8809"/>
                  </a:cubicBezTo>
                  <a:cubicBezTo>
                    <a:pt x="5258" y="7499"/>
                    <a:pt x="7016" y="5654"/>
                    <a:pt x="7016" y="4241"/>
                  </a:cubicBezTo>
                  <a:cubicBezTo>
                    <a:pt x="8481" y="6620"/>
                    <a:pt x="12688" y="8912"/>
                    <a:pt x="17704" y="8809"/>
                  </a:cubicBezTo>
                  <a:lnTo>
                    <a:pt x="17997" y="8757"/>
                  </a:lnTo>
                  <a:cubicBezTo>
                    <a:pt x="19152" y="8757"/>
                    <a:pt x="20083" y="9792"/>
                    <a:pt x="20083" y="11050"/>
                  </a:cubicBezTo>
                  <a:cubicBezTo>
                    <a:pt x="20031" y="12308"/>
                    <a:pt x="19118" y="13343"/>
                    <a:pt x="17997" y="13343"/>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33" name="Google Shape;133;p20"/>
            <p:cNvSpPr/>
            <p:nvPr/>
          </p:nvSpPr>
          <p:spPr>
            <a:xfrm>
              <a:off x="598156" y="472233"/>
              <a:ext cx="83268" cy="83268"/>
            </a:xfrm>
            <a:custGeom>
              <a:rect b="b" l="l" r="r" t="t"/>
              <a:pathLst>
                <a:path extrusionOk="0" h="21600" w="21600">
                  <a:moveTo>
                    <a:pt x="21600" y="10699"/>
                  </a:moveTo>
                  <a:cubicBezTo>
                    <a:pt x="21600" y="12718"/>
                    <a:pt x="21196" y="14333"/>
                    <a:pt x="20187" y="16150"/>
                  </a:cubicBezTo>
                  <a:cubicBezTo>
                    <a:pt x="19178" y="17764"/>
                    <a:pt x="17966" y="19178"/>
                    <a:pt x="16150" y="20187"/>
                  </a:cubicBezTo>
                  <a:cubicBezTo>
                    <a:pt x="14535" y="21196"/>
                    <a:pt x="12718" y="21600"/>
                    <a:pt x="10699" y="21600"/>
                  </a:cubicBezTo>
                  <a:cubicBezTo>
                    <a:pt x="8882" y="21600"/>
                    <a:pt x="7267" y="21196"/>
                    <a:pt x="5450" y="20187"/>
                  </a:cubicBezTo>
                  <a:cubicBezTo>
                    <a:pt x="3836" y="19178"/>
                    <a:pt x="2422" y="17764"/>
                    <a:pt x="1413" y="16150"/>
                  </a:cubicBezTo>
                  <a:cubicBezTo>
                    <a:pt x="404" y="14333"/>
                    <a:pt x="0" y="12516"/>
                    <a:pt x="0" y="10699"/>
                  </a:cubicBezTo>
                  <a:cubicBezTo>
                    <a:pt x="0" y="8680"/>
                    <a:pt x="404" y="7065"/>
                    <a:pt x="1413" y="5450"/>
                  </a:cubicBezTo>
                  <a:cubicBezTo>
                    <a:pt x="2422" y="3634"/>
                    <a:pt x="3836" y="2422"/>
                    <a:pt x="5450" y="1413"/>
                  </a:cubicBezTo>
                  <a:cubicBezTo>
                    <a:pt x="7267" y="404"/>
                    <a:pt x="8882" y="0"/>
                    <a:pt x="10699" y="0"/>
                  </a:cubicBezTo>
                  <a:cubicBezTo>
                    <a:pt x="12718" y="0"/>
                    <a:pt x="14535" y="404"/>
                    <a:pt x="16150" y="1413"/>
                  </a:cubicBezTo>
                  <a:cubicBezTo>
                    <a:pt x="17966" y="2422"/>
                    <a:pt x="19178" y="3634"/>
                    <a:pt x="20187" y="5450"/>
                  </a:cubicBezTo>
                  <a:cubicBezTo>
                    <a:pt x="21196" y="7065"/>
                    <a:pt x="21600" y="8882"/>
                    <a:pt x="21600" y="10699"/>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grpSp>
      <p:grpSp>
        <p:nvGrpSpPr>
          <p:cNvPr id="134" name="Google Shape;134;p20"/>
          <p:cNvGrpSpPr/>
          <p:nvPr/>
        </p:nvGrpSpPr>
        <p:grpSpPr>
          <a:xfrm>
            <a:off x="1667648" y="1275977"/>
            <a:ext cx="618175" cy="618175"/>
            <a:chOff x="0" y="0"/>
            <a:chExt cx="992574" cy="992574"/>
          </a:xfrm>
        </p:grpSpPr>
        <p:sp>
          <p:nvSpPr>
            <p:cNvPr id="135" name="Google Shape;135;p20"/>
            <p:cNvSpPr/>
            <p:nvPr/>
          </p:nvSpPr>
          <p:spPr>
            <a:xfrm>
              <a:off x="352545" y="702344"/>
              <a:ext cx="287563" cy="83825"/>
            </a:xfrm>
            <a:custGeom>
              <a:rect b="b" l="l" r="r" t="t"/>
              <a:pathLst>
                <a:path extrusionOk="0" h="20917" w="21195">
                  <a:moveTo>
                    <a:pt x="18777" y="888"/>
                  </a:moveTo>
                  <a:cubicBezTo>
                    <a:pt x="16506" y="6975"/>
                    <a:pt x="13770" y="10313"/>
                    <a:pt x="10626" y="10313"/>
                  </a:cubicBezTo>
                  <a:cubicBezTo>
                    <a:pt x="7482" y="10313"/>
                    <a:pt x="4688" y="6975"/>
                    <a:pt x="2417" y="888"/>
                  </a:cubicBezTo>
                  <a:cubicBezTo>
                    <a:pt x="1777" y="-683"/>
                    <a:pt x="787" y="-94"/>
                    <a:pt x="263" y="2066"/>
                  </a:cubicBezTo>
                  <a:cubicBezTo>
                    <a:pt x="-203" y="4226"/>
                    <a:pt x="-28" y="7564"/>
                    <a:pt x="612" y="9332"/>
                  </a:cubicBezTo>
                  <a:cubicBezTo>
                    <a:pt x="3407" y="16401"/>
                    <a:pt x="7016" y="20917"/>
                    <a:pt x="10626" y="20917"/>
                  </a:cubicBezTo>
                  <a:cubicBezTo>
                    <a:pt x="14236" y="20917"/>
                    <a:pt x="17787" y="16990"/>
                    <a:pt x="20582" y="9724"/>
                  </a:cubicBezTo>
                  <a:cubicBezTo>
                    <a:pt x="21222" y="8153"/>
                    <a:pt x="21397" y="4815"/>
                    <a:pt x="20931" y="2655"/>
                  </a:cubicBezTo>
                  <a:cubicBezTo>
                    <a:pt x="20407" y="-94"/>
                    <a:pt x="19417" y="-683"/>
                    <a:pt x="18777" y="888"/>
                  </a:cubicBezTo>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36" name="Google Shape;136;p20"/>
            <p:cNvSpPr/>
            <p:nvPr/>
          </p:nvSpPr>
          <p:spPr>
            <a:xfrm>
              <a:off x="307820" y="472233"/>
              <a:ext cx="83268" cy="83268"/>
            </a:xfrm>
            <a:custGeom>
              <a:rect b="b" l="l" r="r" t="t"/>
              <a:pathLst>
                <a:path extrusionOk="0" h="21600" w="21600">
                  <a:moveTo>
                    <a:pt x="21600" y="10699"/>
                  </a:moveTo>
                  <a:cubicBezTo>
                    <a:pt x="21600" y="12718"/>
                    <a:pt x="21196" y="14333"/>
                    <a:pt x="20187" y="16150"/>
                  </a:cubicBezTo>
                  <a:cubicBezTo>
                    <a:pt x="19178" y="17764"/>
                    <a:pt x="17764" y="19178"/>
                    <a:pt x="16150" y="20187"/>
                  </a:cubicBezTo>
                  <a:cubicBezTo>
                    <a:pt x="14333" y="21196"/>
                    <a:pt x="12718" y="21600"/>
                    <a:pt x="10901" y="21600"/>
                  </a:cubicBezTo>
                  <a:cubicBezTo>
                    <a:pt x="8882" y="21600"/>
                    <a:pt x="7065" y="21196"/>
                    <a:pt x="5450" y="20187"/>
                  </a:cubicBezTo>
                  <a:cubicBezTo>
                    <a:pt x="3634" y="19178"/>
                    <a:pt x="2422" y="17764"/>
                    <a:pt x="1413" y="16150"/>
                  </a:cubicBezTo>
                  <a:cubicBezTo>
                    <a:pt x="404" y="14333"/>
                    <a:pt x="0" y="12516"/>
                    <a:pt x="0" y="10699"/>
                  </a:cubicBezTo>
                  <a:cubicBezTo>
                    <a:pt x="0" y="8680"/>
                    <a:pt x="404" y="7065"/>
                    <a:pt x="1413" y="5450"/>
                  </a:cubicBezTo>
                  <a:cubicBezTo>
                    <a:pt x="2422" y="3634"/>
                    <a:pt x="3634" y="2422"/>
                    <a:pt x="5450" y="1413"/>
                  </a:cubicBezTo>
                  <a:cubicBezTo>
                    <a:pt x="7065" y="404"/>
                    <a:pt x="8882" y="0"/>
                    <a:pt x="10901" y="0"/>
                  </a:cubicBezTo>
                  <a:cubicBezTo>
                    <a:pt x="12718" y="0"/>
                    <a:pt x="14333" y="404"/>
                    <a:pt x="16150" y="1413"/>
                  </a:cubicBezTo>
                  <a:cubicBezTo>
                    <a:pt x="17764" y="2422"/>
                    <a:pt x="19178" y="3634"/>
                    <a:pt x="20187" y="5450"/>
                  </a:cubicBezTo>
                  <a:cubicBezTo>
                    <a:pt x="21196" y="7065"/>
                    <a:pt x="21600" y="8882"/>
                    <a:pt x="21600" y="10699"/>
                  </a:cubicBezTo>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37" name="Google Shape;137;p20"/>
            <p:cNvSpPr/>
            <p:nvPr/>
          </p:nvSpPr>
          <p:spPr>
            <a:xfrm>
              <a:off x="0" y="0"/>
              <a:ext cx="992574" cy="992574"/>
            </a:xfrm>
            <a:custGeom>
              <a:rect b="b" l="l" r="r" t="t"/>
              <a:pathLst>
                <a:path extrusionOk="0" h="21600" w="21600">
                  <a:moveTo>
                    <a:pt x="10809" y="0"/>
                  </a:moveTo>
                  <a:cubicBezTo>
                    <a:pt x="4827" y="0"/>
                    <a:pt x="0" y="4827"/>
                    <a:pt x="0" y="10809"/>
                  </a:cubicBezTo>
                  <a:cubicBezTo>
                    <a:pt x="0" y="16790"/>
                    <a:pt x="4827" y="21600"/>
                    <a:pt x="10809" y="21600"/>
                  </a:cubicBezTo>
                  <a:cubicBezTo>
                    <a:pt x="16773" y="21600"/>
                    <a:pt x="21600" y="16790"/>
                    <a:pt x="21600" y="10809"/>
                  </a:cubicBezTo>
                  <a:cubicBezTo>
                    <a:pt x="21600" y="4827"/>
                    <a:pt x="16773" y="0"/>
                    <a:pt x="10809" y="0"/>
                  </a:cubicBezTo>
                  <a:close/>
                  <a:moveTo>
                    <a:pt x="17997" y="13343"/>
                  </a:moveTo>
                  <a:cubicBezTo>
                    <a:pt x="17015" y="16687"/>
                    <a:pt x="14153" y="19169"/>
                    <a:pt x="10757" y="19169"/>
                  </a:cubicBezTo>
                  <a:cubicBezTo>
                    <a:pt x="7344" y="19169"/>
                    <a:pt x="4482" y="16739"/>
                    <a:pt x="3517" y="13343"/>
                  </a:cubicBezTo>
                  <a:cubicBezTo>
                    <a:pt x="2448" y="13239"/>
                    <a:pt x="1620" y="12274"/>
                    <a:pt x="1620" y="11050"/>
                  </a:cubicBezTo>
                  <a:cubicBezTo>
                    <a:pt x="1620" y="9878"/>
                    <a:pt x="2344" y="8964"/>
                    <a:pt x="3362" y="8809"/>
                  </a:cubicBezTo>
                  <a:cubicBezTo>
                    <a:pt x="5258" y="7499"/>
                    <a:pt x="7016" y="5654"/>
                    <a:pt x="7016" y="4241"/>
                  </a:cubicBezTo>
                  <a:cubicBezTo>
                    <a:pt x="8481" y="6620"/>
                    <a:pt x="12688" y="8912"/>
                    <a:pt x="17704" y="8809"/>
                  </a:cubicBezTo>
                  <a:lnTo>
                    <a:pt x="17997" y="8757"/>
                  </a:lnTo>
                  <a:cubicBezTo>
                    <a:pt x="19152" y="8757"/>
                    <a:pt x="20083" y="9792"/>
                    <a:pt x="20083" y="11050"/>
                  </a:cubicBezTo>
                  <a:cubicBezTo>
                    <a:pt x="20031" y="12308"/>
                    <a:pt x="19118" y="13343"/>
                    <a:pt x="17997" y="13343"/>
                  </a:cubicBez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38" name="Google Shape;138;p20"/>
            <p:cNvSpPr/>
            <p:nvPr/>
          </p:nvSpPr>
          <p:spPr>
            <a:xfrm>
              <a:off x="598156" y="472233"/>
              <a:ext cx="83268" cy="83268"/>
            </a:xfrm>
            <a:custGeom>
              <a:rect b="b" l="l" r="r" t="t"/>
              <a:pathLst>
                <a:path extrusionOk="0" h="21600" w="21600">
                  <a:moveTo>
                    <a:pt x="21600" y="10699"/>
                  </a:moveTo>
                  <a:cubicBezTo>
                    <a:pt x="21600" y="12718"/>
                    <a:pt x="21196" y="14333"/>
                    <a:pt x="20187" y="16150"/>
                  </a:cubicBezTo>
                  <a:cubicBezTo>
                    <a:pt x="19178" y="17764"/>
                    <a:pt x="17966" y="19178"/>
                    <a:pt x="16150" y="20187"/>
                  </a:cubicBezTo>
                  <a:cubicBezTo>
                    <a:pt x="14535" y="21196"/>
                    <a:pt x="12718" y="21600"/>
                    <a:pt x="10699" y="21600"/>
                  </a:cubicBezTo>
                  <a:cubicBezTo>
                    <a:pt x="8882" y="21600"/>
                    <a:pt x="7267" y="21196"/>
                    <a:pt x="5450" y="20187"/>
                  </a:cubicBezTo>
                  <a:cubicBezTo>
                    <a:pt x="3836" y="19178"/>
                    <a:pt x="2422" y="17764"/>
                    <a:pt x="1413" y="16150"/>
                  </a:cubicBezTo>
                  <a:cubicBezTo>
                    <a:pt x="404" y="14333"/>
                    <a:pt x="0" y="12516"/>
                    <a:pt x="0" y="10699"/>
                  </a:cubicBezTo>
                  <a:cubicBezTo>
                    <a:pt x="0" y="8680"/>
                    <a:pt x="404" y="7065"/>
                    <a:pt x="1413" y="5450"/>
                  </a:cubicBezTo>
                  <a:cubicBezTo>
                    <a:pt x="2422" y="3634"/>
                    <a:pt x="3836" y="2422"/>
                    <a:pt x="5450" y="1413"/>
                  </a:cubicBezTo>
                  <a:cubicBezTo>
                    <a:pt x="7267" y="404"/>
                    <a:pt x="8882" y="0"/>
                    <a:pt x="10699" y="0"/>
                  </a:cubicBezTo>
                  <a:cubicBezTo>
                    <a:pt x="12718" y="0"/>
                    <a:pt x="14535" y="404"/>
                    <a:pt x="16150" y="1413"/>
                  </a:cubicBezTo>
                  <a:cubicBezTo>
                    <a:pt x="17966" y="2422"/>
                    <a:pt x="19178" y="3634"/>
                    <a:pt x="20187" y="5450"/>
                  </a:cubicBezTo>
                  <a:cubicBezTo>
                    <a:pt x="21196" y="7065"/>
                    <a:pt x="21600" y="8882"/>
                    <a:pt x="21600" y="10699"/>
                  </a:cubicBezTo>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grpSp>
      <p:grpSp>
        <p:nvGrpSpPr>
          <p:cNvPr id="139" name="Google Shape;139;p20"/>
          <p:cNvGrpSpPr/>
          <p:nvPr/>
        </p:nvGrpSpPr>
        <p:grpSpPr>
          <a:xfrm>
            <a:off x="2624314" y="1275977"/>
            <a:ext cx="618175" cy="618175"/>
            <a:chOff x="0" y="0"/>
            <a:chExt cx="992574" cy="992574"/>
          </a:xfrm>
        </p:grpSpPr>
        <p:sp>
          <p:nvSpPr>
            <p:cNvPr id="140" name="Google Shape;140;p20"/>
            <p:cNvSpPr/>
            <p:nvPr/>
          </p:nvSpPr>
          <p:spPr>
            <a:xfrm>
              <a:off x="352545" y="702344"/>
              <a:ext cx="287563" cy="83825"/>
            </a:xfrm>
            <a:custGeom>
              <a:rect b="b" l="l" r="r" t="t"/>
              <a:pathLst>
                <a:path extrusionOk="0" h="20917" w="21195">
                  <a:moveTo>
                    <a:pt x="18777" y="888"/>
                  </a:moveTo>
                  <a:cubicBezTo>
                    <a:pt x="16506" y="6975"/>
                    <a:pt x="13770" y="10313"/>
                    <a:pt x="10626" y="10313"/>
                  </a:cubicBezTo>
                  <a:cubicBezTo>
                    <a:pt x="7482" y="10313"/>
                    <a:pt x="4688" y="6975"/>
                    <a:pt x="2417" y="888"/>
                  </a:cubicBezTo>
                  <a:cubicBezTo>
                    <a:pt x="1777" y="-683"/>
                    <a:pt x="787" y="-94"/>
                    <a:pt x="263" y="2066"/>
                  </a:cubicBezTo>
                  <a:cubicBezTo>
                    <a:pt x="-203" y="4226"/>
                    <a:pt x="-28" y="7564"/>
                    <a:pt x="612" y="9332"/>
                  </a:cubicBezTo>
                  <a:cubicBezTo>
                    <a:pt x="3407" y="16401"/>
                    <a:pt x="7016" y="20917"/>
                    <a:pt x="10626" y="20917"/>
                  </a:cubicBezTo>
                  <a:cubicBezTo>
                    <a:pt x="14236" y="20917"/>
                    <a:pt x="17787" y="16990"/>
                    <a:pt x="20582" y="9724"/>
                  </a:cubicBezTo>
                  <a:cubicBezTo>
                    <a:pt x="21222" y="8153"/>
                    <a:pt x="21397" y="4815"/>
                    <a:pt x="20931" y="2655"/>
                  </a:cubicBezTo>
                  <a:cubicBezTo>
                    <a:pt x="20407" y="-94"/>
                    <a:pt x="19417" y="-683"/>
                    <a:pt x="18777" y="888"/>
                  </a:cubicBezTo>
                </a:path>
              </a:pathLst>
            </a:custGeom>
            <a:solidFill>
              <a:schemeClr val="accent3"/>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41" name="Google Shape;141;p20"/>
            <p:cNvSpPr/>
            <p:nvPr/>
          </p:nvSpPr>
          <p:spPr>
            <a:xfrm>
              <a:off x="307820" y="472233"/>
              <a:ext cx="83268" cy="83268"/>
            </a:xfrm>
            <a:custGeom>
              <a:rect b="b" l="l" r="r" t="t"/>
              <a:pathLst>
                <a:path extrusionOk="0" h="21600" w="21600">
                  <a:moveTo>
                    <a:pt x="21600" y="10699"/>
                  </a:moveTo>
                  <a:cubicBezTo>
                    <a:pt x="21600" y="12718"/>
                    <a:pt x="21196" y="14333"/>
                    <a:pt x="20187" y="16150"/>
                  </a:cubicBezTo>
                  <a:cubicBezTo>
                    <a:pt x="19178" y="17764"/>
                    <a:pt x="17764" y="19178"/>
                    <a:pt x="16150" y="20187"/>
                  </a:cubicBezTo>
                  <a:cubicBezTo>
                    <a:pt x="14333" y="21196"/>
                    <a:pt x="12718" y="21600"/>
                    <a:pt x="10901" y="21600"/>
                  </a:cubicBezTo>
                  <a:cubicBezTo>
                    <a:pt x="8882" y="21600"/>
                    <a:pt x="7065" y="21196"/>
                    <a:pt x="5450" y="20187"/>
                  </a:cubicBezTo>
                  <a:cubicBezTo>
                    <a:pt x="3634" y="19178"/>
                    <a:pt x="2422" y="17764"/>
                    <a:pt x="1413" y="16150"/>
                  </a:cubicBezTo>
                  <a:cubicBezTo>
                    <a:pt x="404" y="14333"/>
                    <a:pt x="0" y="12516"/>
                    <a:pt x="0" y="10699"/>
                  </a:cubicBezTo>
                  <a:cubicBezTo>
                    <a:pt x="0" y="8680"/>
                    <a:pt x="404" y="7065"/>
                    <a:pt x="1413" y="5450"/>
                  </a:cubicBezTo>
                  <a:cubicBezTo>
                    <a:pt x="2422" y="3634"/>
                    <a:pt x="3634" y="2422"/>
                    <a:pt x="5450" y="1413"/>
                  </a:cubicBezTo>
                  <a:cubicBezTo>
                    <a:pt x="7065" y="404"/>
                    <a:pt x="8882" y="0"/>
                    <a:pt x="10901" y="0"/>
                  </a:cubicBezTo>
                  <a:cubicBezTo>
                    <a:pt x="12718" y="0"/>
                    <a:pt x="14333" y="404"/>
                    <a:pt x="16150" y="1413"/>
                  </a:cubicBezTo>
                  <a:cubicBezTo>
                    <a:pt x="17764" y="2422"/>
                    <a:pt x="19178" y="3634"/>
                    <a:pt x="20187" y="5450"/>
                  </a:cubicBezTo>
                  <a:cubicBezTo>
                    <a:pt x="21196" y="7065"/>
                    <a:pt x="21600" y="8882"/>
                    <a:pt x="21600" y="10699"/>
                  </a:cubicBezTo>
                </a:path>
              </a:pathLst>
            </a:custGeom>
            <a:solidFill>
              <a:schemeClr val="accent3"/>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42" name="Google Shape;142;p20"/>
            <p:cNvSpPr/>
            <p:nvPr/>
          </p:nvSpPr>
          <p:spPr>
            <a:xfrm>
              <a:off x="0" y="0"/>
              <a:ext cx="992574" cy="992574"/>
            </a:xfrm>
            <a:custGeom>
              <a:rect b="b" l="l" r="r" t="t"/>
              <a:pathLst>
                <a:path extrusionOk="0" h="21600" w="21600">
                  <a:moveTo>
                    <a:pt x="10809" y="0"/>
                  </a:moveTo>
                  <a:cubicBezTo>
                    <a:pt x="4827" y="0"/>
                    <a:pt x="0" y="4827"/>
                    <a:pt x="0" y="10809"/>
                  </a:cubicBezTo>
                  <a:cubicBezTo>
                    <a:pt x="0" y="16790"/>
                    <a:pt x="4827" y="21600"/>
                    <a:pt x="10809" y="21600"/>
                  </a:cubicBezTo>
                  <a:cubicBezTo>
                    <a:pt x="16773" y="21600"/>
                    <a:pt x="21600" y="16790"/>
                    <a:pt x="21600" y="10809"/>
                  </a:cubicBezTo>
                  <a:cubicBezTo>
                    <a:pt x="21600" y="4827"/>
                    <a:pt x="16773" y="0"/>
                    <a:pt x="10809" y="0"/>
                  </a:cubicBezTo>
                  <a:close/>
                  <a:moveTo>
                    <a:pt x="17997" y="13343"/>
                  </a:moveTo>
                  <a:cubicBezTo>
                    <a:pt x="17015" y="16687"/>
                    <a:pt x="14153" y="19169"/>
                    <a:pt x="10757" y="19169"/>
                  </a:cubicBezTo>
                  <a:cubicBezTo>
                    <a:pt x="7344" y="19169"/>
                    <a:pt x="4482" y="16739"/>
                    <a:pt x="3517" y="13343"/>
                  </a:cubicBezTo>
                  <a:cubicBezTo>
                    <a:pt x="2448" y="13239"/>
                    <a:pt x="1620" y="12274"/>
                    <a:pt x="1620" y="11050"/>
                  </a:cubicBezTo>
                  <a:cubicBezTo>
                    <a:pt x="1620" y="9878"/>
                    <a:pt x="2344" y="8964"/>
                    <a:pt x="3362" y="8809"/>
                  </a:cubicBezTo>
                  <a:cubicBezTo>
                    <a:pt x="5258" y="7499"/>
                    <a:pt x="7016" y="5654"/>
                    <a:pt x="7016" y="4241"/>
                  </a:cubicBezTo>
                  <a:cubicBezTo>
                    <a:pt x="8481" y="6620"/>
                    <a:pt x="12688" y="8912"/>
                    <a:pt x="17704" y="8809"/>
                  </a:cubicBezTo>
                  <a:lnTo>
                    <a:pt x="17997" y="8757"/>
                  </a:lnTo>
                  <a:cubicBezTo>
                    <a:pt x="19152" y="8757"/>
                    <a:pt x="20083" y="9792"/>
                    <a:pt x="20083" y="11050"/>
                  </a:cubicBezTo>
                  <a:cubicBezTo>
                    <a:pt x="20031" y="12308"/>
                    <a:pt x="19118" y="13343"/>
                    <a:pt x="17997" y="13343"/>
                  </a:cubicBezTo>
                  <a:close/>
                </a:path>
              </a:pathLst>
            </a:custGeom>
            <a:solidFill>
              <a:schemeClr val="accent3"/>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43" name="Google Shape;143;p20"/>
            <p:cNvSpPr/>
            <p:nvPr/>
          </p:nvSpPr>
          <p:spPr>
            <a:xfrm>
              <a:off x="598156" y="472233"/>
              <a:ext cx="83268" cy="83268"/>
            </a:xfrm>
            <a:custGeom>
              <a:rect b="b" l="l" r="r" t="t"/>
              <a:pathLst>
                <a:path extrusionOk="0" h="21600" w="21600">
                  <a:moveTo>
                    <a:pt x="21600" y="10699"/>
                  </a:moveTo>
                  <a:cubicBezTo>
                    <a:pt x="21600" y="12718"/>
                    <a:pt x="21196" y="14333"/>
                    <a:pt x="20187" y="16150"/>
                  </a:cubicBezTo>
                  <a:cubicBezTo>
                    <a:pt x="19178" y="17764"/>
                    <a:pt x="17966" y="19178"/>
                    <a:pt x="16150" y="20187"/>
                  </a:cubicBezTo>
                  <a:cubicBezTo>
                    <a:pt x="14535" y="21196"/>
                    <a:pt x="12718" y="21600"/>
                    <a:pt x="10699" y="21600"/>
                  </a:cubicBezTo>
                  <a:cubicBezTo>
                    <a:pt x="8882" y="21600"/>
                    <a:pt x="7267" y="21196"/>
                    <a:pt x="5450" y="20187"/>
                  </a:cubicBezTo>
                  <a:cubicBezTo>
                    <a:pt x="3836" y="19178"/>
                    <a:pt x="2422" y="17764"/>
                    <a:pt x="1413" y="16150"/>
                  </a:cubicBezTo>
                  <a:cubicBezTo>
                    <a:pt x="404" y="14333"/>
                    <a:pt x="0" y="12516"/>
                    <a:pt x="0" y="10699"/>
                  </a:cubicBezTo>
                  <a:cubicBezTo>
                    <a:pt x="0" y="8680"/>
                    <a:pt x="404" y="7065"/>
                    <a:pt x="1413" y="5450"/>
                  </a:cubicBezTo>
                  <a:cubicBezTo>
                    <a:pt x="2422" y="3634"/>
                    <a:pt x="3836" y="2422"/>
                    <a:pt x="5450" y="1413"/>
                  </a:cubicBezTo>
                  <a:cubicBezTo>
                    <a:pt x="7267" y="404"/>
                    <a:pt x="8882" y="0"/>
                    <a:pt x="10699" y="0"/>
                  </a:cubicBezTo>
                  <a:cubicBezTo>
                    <a:pt x="12718" y="0"/>
                    <a:pt x="14535" y="404"/>
                    <a:pt x="16150" y="1413"/>
                  </a:cubicBezTo>
                  <a:cubicBezTo>
                    <a:pt x="17966" y="2422"/>
                    <a:pt x="19178" y="3634"/>
                    <a:pt x="20187" y="5450"/>
                  </a:cubicBezTo>
                  <a:cubicBezTo>
                    <a:pt x="21196" y="7065"/>
                    <a:pt x="21600" y="8882"/>
                    <a:pt x="21600" y="10699"/>
                  </a:cubicBezTo>
                </a:path>
              </a:pathLst>
            </a:custGeom>
            <a:solidFill>
              <a:schemeClr val="accent3"/>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grpSp>
      <p:sp>
        <p:nvSpPr>
          <p:cNvPr id="144" name="Google Shape;144;p20"/>
          <p:cNvSpPr/>
          <p:nvPr/>
        </p:nvSpPr>
        <p:spPr>
          <a:xfrm>
            <a:off x="491900" y="3376150"/>
            <a:ext cx="677700" cy="462600"/>
          </a:xfrm>
          <a:prstGeom prst="roundRect">
            <a:avLst>
              <a:gd fmla="val 18087" name="adj"/>
            </a:avLst>
          </a:prstGeom>
          <a:solidFill>
            <a:srgbClr val="57CAFF"/>
          </a:solidFill>
          <a:ln cap="flat" cmpd="sng" w="19050">
            <a:solidFill>
              <a:srgbClr val="1E1E1E"/>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 sz="1000">
                <a:solidFill>
                  <a:srgbClr val="1E1E1E"/>
                </a:solidFill>
                <a:latin typeface="Google Sans"/>
                <a:ea typeface="Google Sans"/>
                <a:cs typeface="Google Sans"/>
                <a:sym typeface="Google Sans"/>
              </a:rPr>
              <a:t>Short </a:t>
            </a:r>
            <a:endParaRPr sz="1000">
              <a:solidFill>
                <a:srgbClr val="1E1E1E"/>
              </a:solidFill>
              <a:latin typeface="Google Sans"/>
              <a:ea typeface="Google Sans"/>
              <a:cs typeface="Google Sans"/>
              <a:sym typeface="Google Sans"/>
            </a:endParaRPr>
          </a:p>
          <a:p>
            <a:pPr indent="0" lvl="0" marL="0" rtl="0" algn="l">
              <a:spcBef>
                <a:spcPts val="0"/>
              </a:spcBef>
              <a:spcAft>
                <a:spcPts val="0"/>
              </a:spcAft>
              <a:buNone/>
            </a:pPr>
            <a:r>
              <a:rPr lang="en" sz="1000">
                <a:solidFill>
                  <a:srgbClr val="1E1E1E"/>
                </a:solidFill>
                <a:latin typeface="Google Sans"/>
                <a:ea typeface="Google Sans"/>
                <a:cs typeface="Google Sans"/>
                <a:sym typeface="Google Sans"/>
              </a:rPr>
              <a:t>   </a:t>
            </a:r>
            <a:r>
              <a:rPr lang="en" sz="1000">
                <a:solidFill>
                  <a:srgbClr val="1E1E1E"/>
                </a:solidFill>
                <a:latin typeface="Google Sans"/>
                <a:ea typeface="Google Sans"/>
                <a:cs typeface="Google Sans"/>
                <a:sym typeface="Google Sans"/>
              </a:rPr>
              <a:t> </a:t>
            </a:r>
            <a:r>
              <a:rPr lang="en" sz="1000">
                <a:solidFill>
                  <a:srgbClr val="1E1E1E"/>
                </a:solidFill>
                <a:latin typeface="Google Sans"/>
                <a:ea typeface="Google Sans"/>
                <a:cs typeface="Google Sans"/>
                <a:sym typeface="Google Sans"/>
              </a:rPr>
              <a:t>A</a:t>
            </a:r>
            <a:endParaRPr sz="100">
              <a:solidFill>
                <a:srgbClr val="1E1E1E"/>
              </a:solidFill>
              <a:latin typeface="Roboto Mono Light"/>
              <a:ea typeface="Roboto Mono Light"/>
              <a:cs typeface="Roboto Mono Light"/>
              <a:sym typeface="Roboto Mono Light"/>
            </a:endParaRPr>
          </a:p>
        </p:txBody>
      </p:sp>
      <p:sp>
        <p:nvSpPr>
          <p:cNvPr id="145" name="Google Shape;145;p20"/>
          <p:cNvSpPr/>
          <p:nvPr/>
        </p:nvSpPr>
        <p:spPr>
          <a:xfrm>
            <a:off x="1326625" y="3376150"/>
            <a:ext cx="677700" cy="462600"/>
          </a:xfrm>
          <a:prstGeom prst="roundRect">
            <a:avLst>
              <a:gd fmla="val 18087" name="adj"/>
            </a:avLst>
          </a:prstGeom>
          <a:solidFill>
            <a:srgbClr val="57CAFF"/>
          </a:solidFill>
          <a:ln cap="flat" cmpd="sng" w="19050">
            <a:solidFill>
              <a:srgbClr val="1E1E1E"/>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 sz="1100">
                <a:solidFill>
                  <a:srgbClr val="1E1E1E"/>
                </a:solidFill>
                <a:latin typeface="Google Sans"/>
                <a:ea typeface="Google Sans"/>
                <a:cs typeface="Google Sans"/>
                <a:sym typeface="Google Sans"/>
              </a:rPr>
              <a:t>Short</a:t>
            </a:r>
            <a:endParaRPr sz="1100">
              <a:solidFill>
                <a:srgbClr val="1E1E1E"/>
              </a:solidFill>
              <a:latin typeface="Google Sans"/>
              <a:ea typeface="Google Sans"/>
              <a:cs typeface="Google Sans"/>
              <a:sym typeface="Google Sans"/>
            </a:endParaRPr>
          </a:p>
          <a:p>
            <a:pPr indent="0" lvl="0" marL="0" rtl="0" algn="l">
              <a:spcBef>
                <a:spcPts val="0"/>
              </a:spcBef>
              <a:spcAft>
                <a:spcPts val="0"/>
              </a:spcAft>
              <a:buNone/>
            </a:pPr>
            <a:r>
              <a:rPr lang="en" sz="1100">
                <a:solidFill>
                  <a:srgbClr val="1E1E1E"/>
                </a:solidFill>
                <a:latin typeface="Google Sans"/>
                <a:ea typeface="Google Sans"/>
                <a:cs typeface="Google Sans"/>
                <a:sym typeface="Google Sans"/>
              </a:rPr>
              <a:t>   B</a:t>
            </a:r>
            <a:endParaRPr sz="200">
              <a:solidFill>
                <a:srgbClr val="1E1E1E"/>
              </a:solidFill>
              <a:latin typeface="Roboto Mono Light"/>
              <a:ea typeface="Roboto Mono Light"/>
              <a:cs typeface="Roboto Mono Light"/>
              <a:sym typeface="Roboto Mono Light"/>
            </a:endParaRPr>
          </a:p>
        </p:txBody>
      </p:sp>
      <p:sp>
        <p:nvSpPr>
          <p:cNvPr id="146" name="Google Shape;146;p20"/>
          <p:cNvSpPr/>
          <p:nvPr/>
        </p:nvSpPr>
        <p:spPr>
          <a:xfrm>
            <a:off x="2161340" y="3376160"/>
            <a:ext cx="677700" cy="462600"/>
          </a:xfrm>
          <a:prstGeom prst="roundRect">
            <a:avLst>
              <a:gd fmla="val 18087" name="adj"/>
            </a:avLst>
          </a:prstGeom>
          <a:solidFill>
            <a:srgbClr val="E94235"/>
          </a:solidFill>
          <a:ln cap="flat" cmpd="sng" w="19050">
            <a:solidFill>
              <a:srgbClr val="1E1E1E"/>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 sz="1100">
                <a:solidFill>
                  <a:srgbClr val="1E1E1E"/>
                </a:solidFill>
                <a:latin typeface="Google Sans"/>
                <a:ea typeface="Google Sans"/>
                <a:cs typeface="Google Sans"/>
                <a:sym typeface="Google Sans"/>
              </a:rPr>
              <a:t>Short </a:t>
            </a:r>
            <a:endParaRPr sz="1100">
              <a:solidFill>
                <a:srgbClr val="1E1E1E"/>
              </a:solidFill>
              <a:latin typeface="Google Sans"/>
              <a:ea typeface="Google Sans"/>
              <a:cs typeface="Google Sans"/>
              <a:sym typeface="Google Sans"/>
            </a:endParaRPr>
          </a:p>
          <a:p>
            <a:pPr indent="0" lvl="0" marL="0" rtl="0" algn="l">
              <a:spcBef>
                <a:spcPts val="0"/>
              </a:spcBef>
              <a:spcAft>
                <a:spcPts val="0"/>
              </a:spcAft>
              <a:buNone/>
            </a:pPr>
            <a:r>
              <a:rPr lang="en" sz="1100">
                <a:solidFill>
                  <a:srgbClr val="1E1E1E"/>
                </a:solidFill>
                <a:latin typeface="Google Sans"/>
                <a:ea typeface="Google Sans"/>
                <a:cs typeface="Google Sans"/>
                <a:sym typeface="Google Sans"/>
              </a:rPr>
              <a:t>   C</a:t>
            </a:r>
            <a:endParaRPr sz="100">
              <a:solidFill>
                <a:srgbClr val="1E1E1E"/>
              </a:solidFill>
              <a:latin typeface="Roboto Mono Light"/>
              <a:ea typeface="Roboto Mono Light"/>
              <a:cs typeface="Roboto Mono Light"/>
              <a:sym typeface="Roboto Mono Light"/>
            </a:endParaRPr>
          </a:p>
        </p:txBody>
      </p:sp>
      <p:sp>
        <p:nvSpPr>
          <p:cNvPr id="147" name="Google Shape;147;p20"/>
          <p:cNvSpPr/>
          <p:nvPr/>
        </p:nvSpPr>
        <p:spPr>
          <a:xfrm>
            <a:off x="2996065" y="3376160"/>
            <a:ext cx="677700" cy="462600"/>
          </a:xfrm>
          <a:prstGeom prst="roundRect">
            <a:avLst>
              <a:gd fmla="val 18087" name="adj"/>
            </a:avLst>
          </a:prstGeom>
          <a:solidFill>
            <a:srgbClr val="5CDB6D"/>
          </a:solidFill>
          <a:ln cap="flat" cmpd="sng" w="19050">
            <a:solidFill>
              <a:srgbClr val="1E1E1E"/>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 sz="1100">
                <a:solidFill>
                  <a:srgbClr val="1E1E1E"/>
                </a:solidFill>
                <a:latin typeface="Google Sans"/>
                <a:ea typeface="Google Sans"/>
                <a:cs typeface="Google Sans"/>
                <a:sym typeface="Google Sans"/>
              </a:rPr>
              <a:t>Short   </a:t>
            </a:r>
            <a:endParaRPr sz="1100">
              <a:solidFill>
                <a:srgbClr val="1E1E1E"/>
              </a:solidFill>
              <a:latin typeface="Google Sans"/>
              <a:ea typeface="Google Sans"/>
              <a:cs typeface="Google Sans"/>
              <a:sym typeface="Google Sans"/>
            </a:endParaRPr>
          </a:p>
          <a:p>
            <a:pPr indent="0" lvl="0" marL="0" rtl="0" algn="l">
              <a:spcBef>
                <a:spcPts val="0"/>
              </a:spcBef>
              <a:spcAft>
                <a:spcPts val="0"/>
              </a:spcAft>
              <a:buNone/>
            </a:pPr>
            <a:r>
              <a:rPr lang="en" sz="1100">
                <a:solidFill>
                  <a:srgbClr val="1E1E1E"/>
                </a:solidFill>
                <a:latin typeface="Google Sans"/>
                <a:ea typeface="Google Sans"/>
                <a:cs typeface="Google Sans"/>
                <a:sym typeface="Google Sans"/>
              </a:rPr>
              <a:t>   D</a:t>
            </a:r>
            <a:endParaRPr sz="200">
              <a:solidFill>
                <a:srgbClr val="1E1E1E"/>
              </a:solidFill>
              <a:latin typeface="Roboto Mono Light"/>
              <a:ea typeface="Roboto Mono Light"/>
              <a:cs typeface="Roboto Mono Light"/>
              <a:sym typeface="Roboto Mono Light"/>
            </a:endParaRPr>
          </a:p>
        </p:txBody>
      </p:sp>
      <p:cxnSp>
        <p:nvCxnSpPr>
          <p:cNvPr id="148" name="Google Shape;148;p20"/>
          <p:cNvCxnSpPr>
            <a:endCxn id="144" idx="0"/>
          </p:cNvCxnSpPr>
          <p:nvPr/>
        </p:nvCxnSpPr>
        <p:spPr>
          <a:xfrm flipH="1">
            <a:off x="830750" y="1949350"/>
            <a:ext cx="188100" cy="1426800"/>
          </a:xfrm>
          <a:prstGeom prst="straightConnector1">
            <a:avLst/>
          </a:prstGeom>
          <a:noFill/>
          <a:ln cap="flat" cmpd="sng" w="19050">
            <a:solidFill>
              <a:srgbClr val="1E1E1E"/>
            </a:solidFill>
            <a:prstDash val="solid"/>
            <a:round/>
            <a:headEnd len="med" w="med" type="none"/>
            <a:tailEnd len="med" w="med" type="stealth"/>
          </a:ln>
        </p:spPr>
      </p:cxnSp>
      <p:cxnSp>
        <p:nvCxnSpPr>
          <p:cNvPr id="149" name="Google Shape;149;p20"/>
          <p:cNvCxnSpPr>
            <a:endCxn id="146" idx="0"/>
          </p:cNvCxnSpPr>
          <p:nvPr/>
        </p:nvCxnSpPr>
        <p:spPr>
          <a:xfrm>
            <a:off x="2004290" y="1949360"/>
            <a:ext cx="495900" cy="1426800"/>
          </a:xfrm>
          <a:prstGeom prst="straightConnector1">
            <a:avLst/>
          </a:prstGeom>
          <a:noFill/>
          <a:ln cap="flat" cmpd="sng" w="19050">
            <a:solidFill>
              <a:srgbClr val="1E1E1E"/>
            </a:solidFill>
            <a:prstDash val="solid"/>
            <a:round/>
            <a:headEnd len="med" w="med" type="none"/>
            <a:tailEnd len="med" w="med" type="stealth"/>
          </a:ln>
        </p:spPr>
      </p:cxnSp>
      <p:cxnSp>
        <p:nvCxnSpPr>
          <p:cNvPr id="150" name="Google Shape;150;p20"/>
          <p:cNvCxnSpPr>
            <a:endCxn id="145" idx="0"/>
          </p:cNvCxnSpPr>
          <p:nvPr/>
        </p:nvCxnSpPr>
        <p:spPr>
          <a:xfrm>
            <a:off x="1018975" y="1949350"/>
            <a:ext cx="646500" cy="1426800"/>
          </a:xfrm>
          <a:prstGeom prst="straightConnector1">
            <a:avLst/>
          </a:prstGeom>
          <a:noFill/>
          <a:ln cap="flat" cmpd="sng" w="19050">
            <a:solidFill>
              <a:srgbClr val="1E1E1E"/>
            </a:solidFill>
            <a:prstDash val="solid"/>
            <a:round/>
            <a:headEnd len="med" w="med" type="none"/>
            <a:tailEnd len="med" w="med" type="stealth"/>
          </a:ln>
        </p:spPr>
      </p:cxnSp>
      <p:cxnSp>
        <p:nvCxnSpPr>
          <p:cNvPr id="151" name="Google Shape;151;p20"/>
          <p:cNvCxnSpPr>
            <a:endCxn id="144" idx="0"/>
          </p:cNvCxnSpPr>
          <p:nvPr/>
        </p:nvCxnSpPr>
        <p:spPr>
          <a:xfrm flipH="1">
            <a:off x="830750" y="1952350"/>
            <a:ext cx="1184700" cy="1423800"/>
          </a:xfrm>
          <a:prstGeom prst="straightConnector1">
            <a:avLst/>
          </a:prstGeom>
          <a:noFill/>
          <a:ln cap="flat" cmpd="sng" w="19050">
            <a:solidFill>
              <a:srgbClr val="1E1E1E"/>
            </a:solidFill>
            <a:prstDash val="solid"/>
            <a:round/>
            <a:headEnd len="med" w="med" type="none"/>
            <a:tailEnd len="med" w="med" type="stealth"/>
          </a:ln>
        </p:spPr>
      </p:cxnSp>
      <p:cxnSp>
        <p:nvCxnSpPr>
          <p:cNvPr id="152" name="Google Shape;152;p20"/>
          <p:cNvCxnSpPr/>
          <p:nvPr/>
        </p:nvCxnSpPr>
        <p:spPr>
          <a:xfrm>
            <a:off x="2943642" y="1909809"/>
            <a:ext cx="414900" cy="1466400"/>
          </a:xfrm>
          <a:prstGeom prst="straightConnector1">
            <a:avLst/>
          </a:prstGeom>
          <a:noFill/>
          <a:ln cap="flat" cmpd="sng" w="19050">
            <a:solidFill>
              <a:srgbClr val="1E1E1E"/>
            </a:solidFill>
            <a:prstDash val="solid"/>
            <a:round/>
            <a:headEnd len="med" w="med" type="none"/>
            <a:tailEnd len="med" w="med" type="stealth"/>
          </a:ln>
        </p:spPr>
      </p:cxnSp>
      <p:cxnSp>
        <p:nvCxnSpPr>
          <p:cNvPr id="153" name="Google Shape;153;p20"/>
          <p:cNvCxnSpPr>
            <a:endCxn id="145" idx="0"/>
          </p:cNvCxnSpPr>
          <p:nvPr/>
        </p:nvCxnSpPr>
        <p:spPr>
          <a:xfrm flipH="1">
            <a:off x="1665475" y="1910050"/>
            <a:ext cx="1278300" cy="1466100"/>
          </a:xfrm>
          <a:prstGeom prst="straightConnector1">
            <a:avLst/>
          </a:prstGeom>
          <a:noFill/>
          <a:ln cap="flat" cmpd="sng" w="19050">
            <a:solidFill>
              <a:srgbClr val="1E1E1E"/>
            </a:solidFill>
            <a:prstDash val="solid"/>
            <a:round/>
            <a:headEnd len="med" w="med" type="none"/>
            <a:tailEnd len="med" w="med" type="stealth"/>
          </a:ln>
        </p:spPr>
      </p:cxnSp>
      <p:cxnSp>
        <p:nvCxnSpPr>
          <p:cNvPr id="154" name="Google Shape;154;p20"/>
          <p:cNvCxnSpPr>
            <a:stCxn id="144" idx="2"/>
            <a:endCxn id="145" idx="2"/>
          </p:cNvCxnSpPr>
          <p:nvPr/>
        </p:nvCxnSpPr>
        <p:spPr>
          <a:xfrm flipH="1" rot="-5400000">
            <a:off x="1247750" y="3421750"/>
            <a:ext cx="600" cy="834600"/>
          </a:xfrm>
          <a:prstGeom prst="curvedConnector3">
            <a:avLst>
              <a:gd fmla="val 99883265" name="adj1"/>
            </a:avLst>
          </a:prstGeom>
          <a:noFill/>
          <a:ln cap="flat" cmpd="sng" w="19050">
            <a:solidFill>
              <a:schemeClr val="dk2"/>
            </a:solidFill>
            <a:prstDash val="dash"/>
            <a:round/>
            <a:headEnd len="med" w="med" type="none"/>
            <a:tailEnd len="med" w="med" type="none"/>
          </a:ln>
        </p:spPr>
      </p:cxnSp>
      <p:cxnSp>
        <p:nvCxnSpPr>
          <p:cNvPr id="155" name="Google Shape;155;p20"/>
          <p:cNvCxnSpPr/>
          <p:nvPr/>
        </p:nvCxnSpPr>
        <p:spPr>
          <a:xfrm flipH="1" rot="-5400000">
            <a:off x="2933113" y="3421875"/>
            <a:ext cx="600" cy="834600"/>
          </a:xfrm>
          <a:prstGeom prst="curvedConnector3">
            <a:avLst>
              <a:gd fmla="val 99883265" name="adj1"/>
            </a:avLst>
          </a:prstGeom>
          <a:noFill/>
          <a:ln cap="flat" cmpd="sng" w="19050">
            <a:solidFill>
              <a:schemeClr val="dk2"/>
            </a:solidFill>
            <a:prstDash val="dash"/>
            <a:round/>
            <a:headEnd len="med" w="med" type="none"/>
            <a:tailEnd len="med" w="med" type="none"/>
          </a:ln>
        </p:spPr>
      </p:cxnSp>
      <p:sp>
        <p:nvSpPr>
          <p:cNvPr id="156" name="Google Shape;156;p20"/>
          <p:cNvSpPr/>
          <p:nvPr/>
        </p:nvSpPr>
        <p:spPr>
          <a:xfrm>
            <a:off x="676981" y="500350"/>
            <a:ext cx="2599500" cy="392100"/>
          </a:xfrm>
          <a:prstGeom prst="roundRect">
            <a:avLst>
              <a:gd fmla="val 50000" name="adj"/>
            </a:avLst>
          </a:prstGeom>
          <a:solidFill>
            <a:srgbClr val="1E1E1E"/>
          </a:solidFill>
          <a:ln cap="flat" cmpd="sng" w="19050">
            <a:solidFill>
              <a:srgbClr val="1E1E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Google Sans"/>
                <a:ea typeface="Google Sans"/>
                <a:cs typeface="Google Sans"/>
                <a:sym typeface="Google Sans"/>
              </a:rPr>
              <a:t>Collaborative Filtering</a:t>
            </a:r>
            <a:endParaRPr>
              <a:solidFill>
                <a:schemeClr val="lt1"/>
              </a:solidFill>
              <a:latin typeface="Google Sans"/>
              <a:ea typeface="Google Sans"/>
              <a:cs typeface="Google Sans"/>
              <a:sym typeface="Google Sans"/>
            </a:endParaRPr>
          </a:p>
        </p:txBody>
      </p:sp>
      <p:grpSp>
        <p:nvGrpSpPr>
          <p:cNvPr id="157" name="Google Shape;157;p20"/>
          <p:cNvGrpSpPr/>
          <p:nvPr/>
        </p:nvGrpSpPr>
        <p:grpSpPr>
          <a:xfrm>
            <a:off x="6523598" y="1275977"/>
            <a:ext cx="618175" cy="618175"/>
            <a:chOff x="0" y="0"/>
            <a:chExt cx="992574" cy="992574"/>
          </a:xfrm>
        </p:grpSpPr>
        <p:sp>
          <p:nvSpPr>
            <p:cNvPr id="158" name="Google Shape;158;p20"/>
            <p:cNvSpPr/>
            <p:nvPr/>
          </p:nvSpPr>
          <p:spPr>
            <a:xfrm>
              <a:off x="352545" y="702344"/>
              <a:ext cx="287563" cy="83825"/>
            </a:xfrm>
            <a:custGeom>
              <a:rect b="b" l="l" r="r" t="t"/>
              <a:pathLst>
                <a:path extrusionOk="0" h="20917" w="21195">
                  <a:moveTo>
                    <a:pt x="18777" y="888"/>
                  </a:moveTo>
                  <a:cubicBezTo>
                    <a:pt x="16506" y="6975"/>
                    <a:pt x="13770" y="10313"/>
                    <a:pt x="10626" y="10313"/>
                  </a:cubicBezTo>
                  <a:cubicBezTo>
                    <a:pt x="7482" y="10313"/>
                    <a:pt x="4688" y="6975"/>
                    <a:pt x="2417" y="888"/>
                  </a:cubicBezTo>
                  <a:cubicBezTo>
                    <a:pt x="1777" y="-683"/>
                    <a:pt x="787" y="-94"/>
                    <a:pt x="263" y="2066"/>
                  </a:cubicBezTo>
                  <a:cubicBezTo>
                    <a:pt x="-203" y="4226"/>
                    <a:pt x="-28" y="7564"/>
                    <a:pt x="612" y="9332"/>
                  </a:cubicBezTo>
                  <a:cubicBezTo>
                    <a:pt x="3407" y="16401"/>
                    <a:pt x="7016" y="20917"/>
                    <a:pt x="10626" y="20917"/>
                  </a:cubicBezTo>
                  <a:cubicBezTo>
                    <a:pt x="14236" y="20917"/>
                    <a:pt x="17787" y="16990"/>
                    <a:pt x="20582" y="9724"/>
                  </a:cubicBezTo>
                  <a:cubicBezTo>
                    <a:pt x="21222" y="8153"/>
                    <a:pt x="21397" y="4815"/>
                    <a:pt x="20931" y="2655"/>
                  </a:cubicBezTo>
                  <a:cubicBezTo>
                    <a:pt x="20407" y="-94"/>
                    <a:pt x="19417" y="-683"/>
                    <a:pt x="18777" y="888"/>
                  </a:cubicBezTo>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59" name="Google Shape;159;p20"/>
            <p:cNvSpPr/>
            <p:nvPr/>
          </p:nvSpPr>
          <p:spPr>
            <a:xfrm>
              <a:off x="307820" y="472233"/>
              <a:ext cx="83268" cy="83268"/>
            </a:xfrm>
            <a:custGeom>
              <a:rect b="b" l="l" r="r" t="t"/>
              <a:pathLst>
                <a:path extrusionOk="0" h="21600" w="21600">
                  <a:moveTo>
                    <a:pt x="21600" y="10699"/>
                  </a:moveTo>
                  <a:cubicBezTo>
                    <a:pt x="21600" y="12718"/>
                    <a:pt x="21196" y="14333"/>
                    <a:pt x="20187" y="16150"/>
                  </a:cubicBezTo>
                  <a:cubicBezTo>
                    <a:pt x="19178" y="17764"/>
                    <a:pt x="17764" y="19178"/>
                    <a:pt x="16150" y="20187"/>
                  </a:cubicBezTo>
                  <a:cubicBezTo>
                    <a:pt x="14333" y="21196"/>
                    <a:pt x="12718" y="21600"/>
                    <a:pt x="10901" y="21600"/>
                  </a:cubicBezTo>
                  <a:cubicBezTo>
                    <a:pt x="8882" y="21600"/>
                    <a:pt x="7065" y="21196"/>
                    <a:pt x="5450" y="20187"/>
                  </a:cubicBezTo>
                  <a:cubicBezTo>
                    <a:pt x="3634" y="19178"/>
                    <a:pt x="2422" y="17764"/>
                    <a:pt x="1413" y="16150"/>
                  </a:cubicBezTo>
                  <a:cubicBezTo>
                    <a:pt x="404" y="14333"/>
                    <a:pt x="0" y="12516"/>
                    <a:pt x="0" y="10699"/>
                  </a:cubicBezTo>
                  <a:cubicBezTo>
                    <a:pt x="0" y="8680"/>
                    <a:pt x="404" y="7065"/>
                    <a:pt x="1413" y="5450"/>
                  </a:cubicBezTo>
                  <a:cubicBezTo>
                    <a:pt x="2422" y="3634"/>
                    <a:pt x="3634" y="2422"/>
                    <a:pt x="5450" y="1413"/>
                  </a:cubicBezTo>
                  <a:cubicBezTo>
                    <a:pt x="7065" y="404"/>
                    <a:pt x="8882" y="0"/>
                    <a:pt x="10901" y="0"/>
                  </a:cubicBezTo>
                  <a:cubicBezTo>
                    <a:pt x="12718" y="0"/>
                    <a:pt x="14333" y="404"/>
                    <a:pt x="16150" y="1413"/>
                  </a:cubicBezTo>
                  <a:cubicBezTo>
                    <a:pt x="17764" y="2422"/>
                    <a:pt x="19178" y="3634"/>
                    <a:pt x="20187" y="5450"/>
                  </a:cubicBezTo>
                  <a:cubicBezTo>
                    <a:pt x="21196" y="7065"/>
                    <a:pt x="21600" y="8882"/>
                    <a:pt x="21600" y="10699"/>
                  </a:cubicBezTo>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60" name="Google Shape;160;p20"/>
            <p:cNvSpPr/>
            <p:nvPr/>
          </p:nvSpPr>
          <p:spPr>
            <a:xfrm>
              <a:off x="0" y="0"/>
              <a:ext cx="992574" cy="992574"/>
            </a:xfrm>
            <a:custGeom>
              <a:rect b="b" l="l" r="r" t="t"/>
              <a:pathLst>
                <a:path extrusionOk="0" h="21600" w="21600">
                  <a:moveTo>
                    <a:pt x="10809" y="0"/>
                  </a:moveTo>
                  <a:cubicBezTo>
                    <a:pt x="4827" y="0"/>
                    <a:pt x="0" y="4827"/>
                    <a:pt x="0" y="10809"/>
                  </a:cubicBezTo>
                  <a:cubicBezTo>
                    <a:pt x="0" y="16790"/>
                    <a:pt x="4827" y="21600"/>
                    <a:pt x="10809" y="21600"/>
                  </a:cubicBezTo>
                  <a:cubicBezTo>
                    <a:pt x="16773" y="21600"/>
                    <a:pt x="21600" y="16790"/>
                    <a:pt x="21600" y="10809"/>
                  </a:cubicBezTo>
                  <a:cubicBezTo>
                    <a:pt x="21600" y="4827"/>
                    <a:pt x="16773" y="0"/>
                    <a:pt x="10809" y="0"/>
                  </a:cubicBezTo>
                  <a:close/>
                  <a:moveTo>
                    <a:pt x="17997" y="13343"/>
                  </a:moveTo>
                  <a:cubicBezTo>
                    <a:pt x="17015" y="16687"/>
                    <a:pt x="14153" y="19169"/>
                    <a:pt x="10757" y="19169"/>
                  </a:cubicBezTo>
                  <a:cubicBezTo>
                    <a:pt x="7344" y="19169"/>
                    <a:pt x="4482" y="16739"/>
                    <a:pt x="3517" y="13343"/>
                  </a:cubicBezTo>
                  <a:cubicBezTo>
                    <a:pt x="2448" y="13239"/>
                    <a:pt x="1620" y="12274"/>
                    <a:pt x="1620" y="11050"/>
                  </a:cubicBezTo>
                  <a:cubicBezTo>
                    <a:pt x="1620" y="9878"/>
                    <a:pt x="2344" y="8964"/>
                    <a:pt x="3362" y="8809"/>
                  </a:cubicBezTo>
                  <a:cubicBezTo>
                    <a:pt x="5258" y="7499"/>
                    <a:pt x="7016" y="5654"/>
                    <a:pt x="7016" y="4241"/>
                  </a:cubicBezTo>
                  <a:cubicBezTo>
                    <a:pt x="8481" y="6620"/>
                    <a:pt x="12688" y="8912"/>
                    <a:pt x="17704" y="8809"/>
                  </a:cubicBezTo>
                  <a:lnTo>
                    <a:pt x="17997" y="8757"/>
                  </a:lnTo>
                  <a:cubicBezTo>
                    <a:pt x="19152" y="8757"/>
                    <a:pt x="20083" y="9792"/>
                    <a:pt x="20083" y="11050"/>
                  </a:cubicBezTo>
                  <a:cubicBezTo>
                    <a:pt x="20031" y="12308"/>
                    <a:pt x="19118" y="13343"/>
                    <a:pt x="17997" y="13343"/>
                  </a:cubicBez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61" name="Google Shape;161;p20"/>
            <p:cNvSpPr/>
            <p:nvPr/>
          </p:nvSpPr>
          <p:spPr>
            <a:xfrm>
              <a:off x="598156" y="472233"/>
              <a:ext cx="83268" cy="83268"/>
            </a:xfrm>
            <a:custGeom>
              <a:rect b="b" l="l" r="r" t="t"/>
              <a:pathLst>
                <a:path extrusionOk="0" h="21600" w="21600">
                  <a:moveTo>
                    <a:pt x="21600" y="10699"/>
                  </a:moveTo>
                  <a:cubicBezTo>
                    <a:pt x="21600" y="12718"/>
                    <a:pt x="21196" y="14333"/>
                    <a:pt x="20187" y="16150"/>
                  </a:cubicBezTo>
                  <a:cubicBezTo>
                    <a:pt x="19178" y="17764"/>
                    <a:pt x="17966" y="19178"/>
                    <a:pt x="16150" y="20187"/>
                  </a:cubicBezTo>
                  <a:cubicBezTo>
                    <a:pt x="14535" y="21196"/>
                    <a:pt x="12718" y="21600"/>
                    <a:pt x="10699" y="21600"/>
                  </a:cubicBezTo>
                  <a:cubicBezTo>
                    <a:pt x="8882" y="21600"/>
                    <a:pt x="7267" y="21196"/>
                    <a:pt x="5450" y="20187"/>
                  </a:cubicBezTo>
                  <a:cubicBezTo>
                    <a:pt x="3836" y="19178"/>
                    <a:pt x="2422" y="17764"/>
                    <a:pt x="1413" y="16150"/>
                  </a:cubicBezTo>
                  <a:cubicBezTo>
                    <a:pt x="404" y="14333"/>
                    <a:pt x="0" y="12516"/>
                    <a:pt x="0" y="10699"/>
                  </a:cubicBezTo>
                  <a:cubicBezTo>
                    <a:pt x="0" y="8680"/>
                    <a:pt x="404" y="7065"/>
                    <a:pt x="1413" y="5450"/>
                  </a:cubicBezTo>
                  <a:cubicBezTo>
                    <a:pt x="2422" y="3634"/>
                    <a:pt x="3836" y="2422"/>
                    <a:pt x="5450" y="1413"/>
                  </a:cubicBezTo>
                  <a:cubicBezTo>
                    <a:pt x="7267" y="404"/>
                    <a:pt x="8882" y="0"/>
                    <a:pt x="10699" y="0"/>
                  </a:cubicBezTo>
                  <a:cubicBezTo>
                    <a:pt x="12718" y="0"/>
                    <a:pt x="14535" y="404"/>
                    <a:pt x="16150" y="1413"/>
                  </a:cubicBezTo>
                  <a:cubicBezTo>
                    <a:pt x="17966" y="2422"/>
                    <a:pt x="19178" y="3634"/>
                    <a:pt x="20187" y="5450"/>
                  </a:cubicBezTo>
                  <a:cubicBezTo>
                    <a:pt x="21196" y="7065"/>
                    <a:pt x="21600" y="8882"/>
                    <a:pt x="21600" y="10699"/>
                  </a:cubicBezTo>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grpSp>
      <p:sp>
        <p:nvSpPr>
          <p:cNvPr id="162" name="Google Shape;162;p20"/>
          <p:cNvSpPr/>
          <p:nvPr/>
        </p:nvSpPr>
        <p:spPr>
          <a:xfrm>
            <a:off x="5347850" y="3376150"/>
            <a:ext cx="677700" cy="462600"/>
          </a:xfrm>
          <a:prstGeom prst="roundRect">
            <a:avLst>
              <a:gd fmla="val 18087" name="adj"/>
            </a:avLst>
          </a:prstGeom>
          <a:solidFill>
            <a:srgbClr val="57CAFF"/>
          </a:solidFill>
          <a:ln cap="flat" cmpd="sng" w="19050">
            <a:solidFill>
              <a:srgbClr val="1E1E1E"/>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 sz="1000">
                <a:solidFill>
                  <a:srgbClr val="1E1E1E"/>
                </a:solidFill>
                <a:latin typeface="Google Sans"/>
                <a:ea typeface="Google Sans"/>
                <a:cs typeface="Google Sans"/>
                <a:sym typeface="Google Sans"/>
              </a:rPr>
              <a:t>Short </a:t>
            </a:r>
            <a:endParaRPr sz="1000">
              <a:solidFill>
                <a:srgbClr val="1E1E1E"/>
              </a:solidFill>
              <a:latin typeface="Google Sans"/>
              <a:ea typeface="Google Sans"/>
              <a:cs typeface="Google Sans"/>
              <a:sym typeface="Google Sans"/>
            </a:endParaRPr>
          </a:p>
          <a:p>
            <a:pPr indent="0" lvl="0" marL="0" rtl="0" algn="l">
              <a:spcBef>
                <a:spcPts val="0"/>
              </a:spcBef>
              <a:spcAft>
                <a:spcPts val="0"/>
              </a:spcAft>
              <a:buNone/>
            </a:pPr>
            <a:r>
              <a:rPr lang="en" sz="1000">
                <a:solidFill>
                  <a:srgbClr val="1E1E1E"/>
                </a:solidFill>
                <a:latin typeface="Google Sans"/>
                <a:ea typeface="Google Sans"/>
                <a:cs typeface="Google Sans"/>
                <a:sym typeface="Google Sans"/>
              </a:rPr>
              <a:t>    A</a:t>
            </a:r>
            <a:endParaRPr sz="100">
              <a:solidFill>
                <a:srgbClr val="1E1E1E"/>
              </a:solidFill>
              <a:latin typeface="Roboto Mono Light"/>
              <a:ea typeface="Roboto Mono Light"/>
              <a:cs typeface="Roboto Mono Light"/>
              <a:sym typeface="Roboto Mono Light"/>
            </a:endParaRPr>
          </a:p>
        </p:txBody>
      </p:sp>
      <p:sp>
        <p:nvSpPr>
          <p:cNvPr id="163" name="Google Shape;163;p20"/>
          <p:cNvSpPr/>
          <p:nvPr/>
        </p:nvSpPr>
        <p:spPr>
          <a:xfrm>
            <a:off x="6182575" y="3376150"/>
            <a:ext cx="677700" cy="462600"/>
          </a:xfrm>
          <a:prstGeom prst="roundRect">
            <a:avLst>
              <a:gd fmla="val 18087" name="adj"/>
            </a:avLst>
          </a:prstGeom>
          <a:solidFill>
            <a:srgbClr val="57CAFF"/>
          </a:solidFill>
          <a:ln cap="flat" cmpd="sng" w="19050">
            <a:solidFill>
              <a:srgbClr val="1E1E1E"/>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 sz="1100">
                <a:solidFill>
                  <a:srgbClr val="1E1E1E"/>
                </a:solidFill>
                <a:latin typeface="Google Sans"/>
                <a:ea typeface="Google Sans"/>
                <a:cs typeface="Google Sans"/>
                <a:sym typeface="Google Sans"/>
              </a:rPr>
              <a:t>Short</a:t>
            </a:r>
            <a:endParaRPr sz="1100">
              <a:solidFill>
                <a:srgbClr val="1E1E1E"/>
              </a:solidFill>
              <a:latin typeface="Google Sans"/>
              <a:ea typeface="Google Sans"/>
              <a:cs typeface="Google Sans"/>
              <a:sym typeface="Google Sans"/>
            </a:endParaRPr>
          </a:p>
          <a:p>
            <a:pPr indent="0" lvl="0" marL="0" rtl="0" algn="l">
              <a:spcBef>
                <a:spcPts val="0"/>
              </a:spcBef>
              <a:spcAft>
                <a:spcPts val="0"/>
              </a:spcAft>
              <a:buNone/>
            </a:pPr>
            <a:r>
              <a:rPr lang="en" sz="1100">
                <a:solidFill>
                  <a:srgbClr val="1E1E1E"/>
                </a:solidFill>
                <a:latin typeface="Google Sans"/>
                <a:ea typeface="Google Sans"/>
                <a:cs typeface="Google Sans"/>
                <a:sym typeface="Google Sans"/>
              </a:rPr>
              <a:t>   B</a:t>
            </a:r>
            <a:endParaRPr sz="200">
              <a:solidFill>
                <a:srgbClr val="1E1E1E"/>
              </a:solidFill>
              <a:latin typeface="Roboto Mono Light"/>
              <a:ea typeface="Roboto Mono Light"/>
              <a:cs typeface="Roboto Mono Light"/>
              <a:sym typeface="Roboto Mono Light"/>
            </a:endParaRPr>
          </a:p>
        </p:txBody>
      </p:sp>
      <p:sp>
        <p:nvSpPr>
          <p:cNvPr id="164" name="Google Shape;164;p20"/>
          <p:cNvSpPr/>
          <p:nvPr/>
        </p:nvSpPr>
        <p:spPr>
          <a:xfrm>
            <a:off x="7017290" y="3376160"/>
            <a:ext cx="677700" cy="462600"/>
          </a:xfrm>
          <a:prstGeom prst="roundRect">
            <a:avLst>
              <a:gd fmla="val 18087" name="adj"/>
            </a:avLst>
          </a:prstGeom>
          <a:solidFill>
            <a:srgbClr val="4A86E8"/>
          </a:solidFill>
          <a:ln cap="flat" cmpd="sng" w="19050">
            <a:solidFill>
              <a:srgbClr val="1E1E1E"/>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 sz="1100">
                <a:solidFill>
                  <a:srgbClr val="1E1E1E"/>
                </a:solidFill>
                <a:latin typeface="Google Sans"/>
                <a:ea typeface="Google Sans"/>
                <a:cs typeface="Google Sans"/>
                <a:sym typeface="Google Sans"/>
              </a:rPr>
              <a:t>Short </a:t>
            </a:r>
            <a:endParaRPr sz="1100">
              <a:solidFill>
                <a:srgbClr val="1E1E1E"/>
              </a:solidFill>
              <a:latin typeface="Google Sans"/>
              <a:ea typeface="Google Sans"/>
              <a:cs typeface="Google Sans"/>
              <a:sym typeface="Google Sans"/>
            </a:endParaRPr>
          </a:p>
          <a:p>
            <a:pPr indent="0" lvl="0" marL="0" rtl="0" algn="l">
              <a:spcBef>
                <a:spcPts val="0"/>
              </a:spcBef>
              <a:spcAft>
                <a:spcPts val="0"/>
              </a:spcAft>
              <a:buNone/>
            </a:pPr>
            <a:r>
              <a:rPr lang="en" sz="1100">
                <a:solidFill>
                  <a:srgbClr val="1E1E1E"/>
                </a:solidFill>
                <a:latin typeface="Google Sans"/>
                <a:ea typeface="Google Sans"/>
                <a:cs typeface="Google Sans"/>
                <a:sym typeface="Google Sans"/>
              </a:rPr>
              <a:t>   C</a:t>
            </a:r>
            <a:endParaRPr sz="100">
              <a:solidFill>
                <a:srgbClr val="1E1E1E"/>
              </a:solidFill>
              <a:latin typeface="Roboto Mono Light"/>
              <a:ea typeface="Roboto Mono Light"/>
              <a:cs typeface="Roboto Mono Light"/>
              <a:sym typeface="Roboto Mono Light"/>
            </a:endParaRPr>
          </a:p>
        </p:txBody>
      </p:sp>
      <p:sp>
        <p:nvSpPr>
          <p:cNvPr id="165" name="Google Shape;165;p20"/>
          <p:cNvSpPr/>
          <p:nvPr/>
        </p:nvSpPr>
        <p:spPr>
          <a:xfrm>
            <a:off x="7852015" y="3376160"/>
            <a:ext cx="677700" cy="462600"/>
          </a:xfrm>
          <a:prstGeom prst="roundRect">
            <a:avLst>
              <a:gd fmla="val 18087" name="adj"/>
            </a:avLst>
          </a:prstGeom>
          <a:solidFill>
            <a:srgbClr val="4A86E8"/>
          </a:solidFill>
          <a:ln cap="flat" cmpd="sng" w="19050">
            <a:solidFill>
              <a:srgbClr val="1E1E1E"/>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 sz="1100">
                <a:solidFill>
                  <a:srgbClr val="1E1E1E"/>
                </a:solidFill>
                <a:latin typeface="Google Sans"/>
                <a:ea typeface="Google Sans"/>
                <a:cs typeface="Google Sans"/>
                <a:sym typeface="Google Sans"/>
              </a:rPr>
              <a:t>Short   </a:t>
            </a:r>
            <a:endParaRPr sz="1100">
              <a:solidFill>
                <a:srgbClr val="1E1E1E"/>
              </a:solidFill>
              <a:latin typeface="Google Sans"/>
              <a:ea typeface="Google Sans"/>
              <a:cs typeface="Google Sans"/>
              <a:sym typeface="Google Sans"/>
            </a:endParaRPr>
          </a:p>
          <a:p>
            <a:pPr indent="0" lvl="0" marL="0" rtl="0" algn="l">
              <a:spcBef>
                <a:spcPts val="0"/>
              </a:spcBef>
              <a:spcAft>
                <a:spcPts val="0"/>
              </a:spcAft>
              <a:buNone/>
            </a:pPr>
            <a:r>
              <a:rPr lang="en" sz="1100">
                <a:solidFill>
                  <a:srgbClr val="1E1E1E"/>
                </a:solidFill>
                <a:latin typeface="Google Sans"/>
                <a:ea typeface="Google Sans"/>
                <a:cs typeface="Google Sans"/>
                <a:sym typeface="Google Sans"/>
              </a:rPr>
              <a:t>   D</a:t>
            </a:r>
            <a:endParaRPr sz="200">
              <a:solidFill>
                <a:srgbClr val="1E1E1E"/>
              </a:solidFill>
              <a:latin typeface="Roboto Mono Light"/>
              <a:ea typeface="Roboto Mono Light"/>
              <a:cs typeface="Roboto Mono Light"/>
              <a:sym typeface="Roboto Mono Light"/>
            </a:endParaRPr>
          </a:p>
        </p:txBody>
      </p:sp>
      <p:cxnSp>
        <p:nvCxnSpPr>
          <p:cNvPr id="166" name="Google Shape;166;p20"/>
          <p:cNvCxnSpPr>
            <a:endCxn id="162" idx="0"/>
          </p:cNvCxnSpPr>
          <p:nvPr/>
        </p:nvCxnSpPr>
        <p:spPr>
          <a:xfrm flipH="1">
            <a:off x="5686700" y="1923550"/>
            <a:ext cx="1061400" cy="1452600"/>
          </a:xfrm>
          <a:prstGeom prst="straightConnector1">
            <a:avLst/>
          </a:prstGeom>
          <a:noFill/>
          <a:ln cap="flat" cmpd="sng" w="19050">
            <a:solidFill>
              <a:srgbClr val="1E1E1E"/>
            </a:solidFill>
            <a:prstDash val="solid"/>
            <a:round/>
            <a:headEnd len="med" w="med" type="none"/>
            <a:tailEnd len="med" w="med" type="stealth"/>
          </a:ln>
        </p:spPr>
      </p:cxnSp>
      <p:cxnSp>
        <p:nvCxnSpPr>
          <p:cNvPr id="167" name="Google Shape;167;p20"/>
          <p:cNvCxnSpPr>
            <a:stCxn id="162" idx="2"/>
            <a:endCxn id="163" idx="2"/>
          </p:cNvCxnSpPr>
          <p:nvPr/>
        </p:nvCxnSpPr>
        <p:spPr>
          <a:xfrm flipH="1" rot="-5400000">
            <a:off x="6103700" y="3421750"/>
            <a:ext cx="600" cy="834600"/>
          </a:xfrm>
          <a:prstGeom prst="curvedConnector3">
            <a:avLst>
              <a:gd fmla="val 39687500" name="adj1"/>
            </a:avLst>
          </a:prstGeom>
          <a:noFill/>
          <a:ln cap="flat" cmpd="sng" w="19050">
            <a:solidFill>
              <a:schemeClr val="dk2"/>
            </a:solidFill>
            <a:prstDash val="dash"/>
            <a:round/>
            <a:headEnd len="med" w="med" type="none"/>
            <a:tailEnd len="med" w="med" type="none"/>
          </a:ln>
        </p:spPr>
      </p:cxnSp>
      <p:sp>
        <p:nvSpPr>
          <p:cNvPr id="168" name="Google Shape;168;p20"/>
          <p:cNvSpPr/>
          <p:nvPr/>
        </p:nvSpPr>
        <p:spPr>
          <a:xfrm>
            <a:off x="5532931" y="500350"/>
            <a:ext cx="2599500" cy="392100"/>
          </a:xfrm>
          <a:prstGeom prst="roundRect">
            <a:avLst>
              <a:gd fmla="val 50000" name="adj"/>
            </a:avLst>
          </a:prstGeom>
          <a:solidFill>
            <a:srgbClr val="1E1E1E"/>
          </a:solidFill>
          <a:ln cap="flat" cmpd="sng" w="19050">
            <a:solidFill>
              <a:srgbClr val="1E1E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Google Sans"/>
                <a:ea typeface="Google Sans"/>
                <a:cs typeface="Google Sans"/>
                <a:sym typeface="Google Sans"/>
              </a:rPr>
              <a:t>Content Based Filtering</a:t>
            </a:r>
            <a:endParaRPr>
              <a:solidFill>
                <a:schemeClr val="lt1"/>
              </a:solidFill>
              <a:latin typeface="Google Sans"/>
              <a:ea typeface="Google Sans"/>
              <a:cs typeface="Google Sans"/>
              <a:sym typeface="Google Sans"/>
            </a:endParaRPr>
          </a:p>
        </p:txBody>
      </p:sp>
      <p:cxnSp>
        <p:nvCxnSpPr>
          <p:cNvPr id="169" name="Google Shape;169;p20"/>
          <p:cNvCxnSpPr/>
          <p:nvPr/>
        </p:nvCxnSpPr>
        <p:spPr>
          <a:xfrm flipH="1" rot="-5400000">
            <a:off x="6940600" y="3463400"/>
            <a:ext cx="600" cy="834600"/>
          </a:xfrm>
          <a:prstGeom prst="curvedConnector3">
            <a:avLst>
              <a:gd fmla="val 39687500" name="adj1"/>
            </a:avLst>
          </a:prstGeom>
          <a:noFill/>
          <a:ln cap="flat" cmpd="sng" w="19050">
            <a:solidFill>
              <a:schemeClr val="dk2"/>
            </a:solidFill>
            <a:prstDash val="dash"/>
            <a:round/>
            <a:headEnd len="med" w="med" type="none"/>
            <a:tailEnd len="med" w="med" type="none"/>
          </a:ln>
        </p:spPr>
      </p:cxnSp>
      <p:cxnSp>
        <p:nvCxnSpPr>
          <p:cNvPr id="170" name="Google Shape;170;p20"/>
          <p:cNvCxnSpPr/>
          <p:nvPr/>
        </p:nvCxnSpPr>
        <p:spPr>
          <a:xfrm flipH="1" rot="-5400000">
            <a:off x="7777500" y="3512425"/>
            <a:ext cx="600" cy="834600"/>
          </a:xfrm>
          <a:prstGeom prst="curvedConnector3">
            <a:avLst>
              <a:gd fmla="val 39687500" name="adj1"/>
            </a:avLst>
          </a:prstGeom>
          <a:noFill/>
          <a:ln cap="flat" cmpd="sng" w="19050">
            <a:solidFill>
              <a:schemeClr val="dk2"/>
            </a:solidFill>
            <a:prstDash val="dash"/>
            <a:round/>
            <a:headEnd len="med" w="med" type="none"/>
            <a:tailEnd len="med" w="med" type="none"/>
          </a:ln>
        </p:spPr>
      </p:cxnSp>
      <p:cxnSp>
        <p:nvCxnSpPr>
          <p:cNvPr id="171" name="Google Shape;171;p20"/>
          <p:cNvCxnSpPr/>
          <p:nvPr/>
        </p:nvCxnSpPr>
        <p:spPr>
          <a:xfrm>
            <a:off x="4454225" y="92300"/>
            <a:ext cx="0" cy="4866000"/>
          </a:xfrm>
          <a:prstGeom prst="straightConnector1">
            <a:avLst/>
          </a:prstGeom>
          <a:noFill/>
          <a:ln cap="flat" cmpd="sng" w="9525">
            <a:solidFill>
              <a:srgbClr val="B7B7B7"/>
            </a:solidFill>
            <a:prstDash val="dash"/>
            <a:round/>
            <a:headEnd len="med" w="med" type="none"/>
            <a:tailEnd len="med" w="med" type="none"/>
          </a:ln>
        </p:spPr>
      </p:cxnSp>
      <p:sp>
        <p:nvSpPr>
          <p:cNvPr id="172" name="Google Shape;172;p20"/>
          <p:cNvSpPr/>
          <p:nvPr/>
        </p:nvSpPr>
        <p:spPr>
          <a:xfrm>
            <a:off x="1197484" y="4644200"/>
            <a:ext cx="1558500" cy="314100"/>
          </a:xfrm>
          <a:prstGeom prst="roundRect">
            <a:avLst>
              <a:gd fmla="val 50000" name="adj"/>
            </a:avLst>
          </a:prstGeom>
          <a:solidFill>
            <a:schemeClr val="lt1"/>
          </a:solidFill>
          <a:ln cap="flat" cmpd="sng" w="19050">
            <a:solidFill>
              <a:srgbClr val="1E1E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1A1A1A"/>
                </a:solidFill>
                <a:latin typeface="Google Sans"/>
                <a:ea typeface="Google Sans"/>
                <a:cs typeface="Google Sans"/>
                <a:sym typeface="Google Sans"/>
              </a:rPr>
              <a:t>Similar interactions</a:t>
            </a:r>
            <a:endParaRPr sz="1000">
              <a:solidFill>
                <a:srgbClr val="1A1A1A"/>
              </a:solidFill>
              <a:latin typeface="Google Sans"/>
              <a:ea typeface="Google Sans"/>
              <a:cs typeface="Google Sans"/>
              <a:sym typeface="Google Sans"/>
            </a:endParaRPr>
          </a:p>
        </p:txBody>
      </p:sp>
      <p:sp>
        <p:nvSpPr>
          <p:cNvPr id="173" name="Google Shape;173;p20"/>
          <p:cNvSpPr/>
          <p:nvPr/>
        </p:nvSpPr>
        <p:spPr>
          <a:xfrm>
            <a:off x="6053423" y="4539575"/>
            <a:ext cx="1922700" cy="314100"/>
          </a:xfrm>
          <a:prstGeom prst="roundRect">
            <a:avLst>
              <a:gd fmla="val 50000" name="adj"/>
            </a:avLst>
          </a:prstGeom>
          <a:solidFill>
            <a:schemeClr val="lt1"/>
          </a:solidFill>
          <a:ln cap="flat" cmpd="sng" w="19050">
            <a:solidFill>
              <a:srgbClr val="1E1E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1A1A1A"/>
                </a:solidFill>
                <a:latin typeface="Google Sans"/>
                <a:ea typeface="Google Sans"/>
                <a:cs typeface="Google Sans"/>
                <a:sym typeface="Google Sans"/>
              </a:rPr>
              <a:t>Similar contents features</a:t>
            </a:r>
            <a:endParaRPr sz="1000">
              <a:solidFill>
                <a:srgbClr val="1A1A1A"/>
              </a:solidFill>
              <a:latin typeface="Google Sans"/>
              <a:ea typeface="Google Sans"/>
              <a:cs typeface="Google Sans"/>
              <a:sym typeface="Google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p:nvPr/>
        </p:nvSpPr>
        <p:spPr>
          <a:xfrm>
            <a:off x="332200" y="323700"/>
            <a:ext cx="8457000" cy="615000"/>
          </a:xfrm>
          <a:prstGeom prst="roundRect">
            <a:avLst>
              <a:gd fmla="val 50000" name="adj"/>
            </a:avLst>
          </a:prstGeom>
          <a:solidFill>
            <a:schemeClr val="lt1"/>
          </a:solidFill>
          <a:ln cap="flat" cmpd="sng" w="19050">
            <a:solidFill>
              <a:srgbClr val="1E1E1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rgbClr val="1E1E1E"/>
                </a:solidFill>
                <a:latin typeface="Google Sans"/>
                <a:ea typeface="Google Sans"/>
                <a:cs typeface="Google Sans"/>
                <a:sym typeface="Google Sans"/>
              </a:rPr>
              <a:t>Users upload videos to server</a:t>
            </a:r>
            <a:endParaRPr>
              <a:solidFill>
                <a:srgbClr val="1E1E1E"/>
              </a:solidFill>
              <a:latin typeface="Roboto Mono Light"/>
              <a:ea typeface="Roboto Mono Light"/>
              <a:cs typeface="Roboto Mono Light"/>
              <a:sym typeface="Roboto Mono Light"/>
            </a:endParaRPr>
          </a:p>
        </p:txBody>
      </p:sp>
      <p:sp>
        <p:nvSpPr>
          <p:cNvPr id="179" name="Google Shape;179;p21"/>
          <p:cNvSpPr/>
          <p:nvPr/>
        </p:nvSpPr>
        <p:spPr>
          <a:xfrm>
            <a:off x="2537750" y="1336372"/>
            <a:ext cx="1770900" cy="716400"/>
          </a:xfrm>
          <a:prstGeom prst="roundRect">
            <a:avLst>
              <a:gd fmla="val 18087" name="adj"/>
            </a:avLst>
          </a:prstGeom>
          <a:solidFill>
            <a:srgbClr val="5CDB6D"/>
          </a:solidFill>
          <a:ln cap="flat" cmpd="sng" w="19050">
            <a:solidFill>
              <a:srgbClr val="1E1E1E"/>
            </a:solidFill>
            <a:prstDash val="solid"/>
            <a:round/>
            <a:headEnd len="sm" w="sm" type="none"/>
            <a:tailEnd len="sm" w="sm" type="none"/>
          </a:ln>
        </p:spPr>
        <p:txBody>
          <a:bodyPr anchorCtr="0" anchor="ctr" bIns="91425" lIns="182875" spcFirstLastPara="1" rIns="91425" wrap="square" tIns="91425">
            <a:noAutofit/>
          </a:bodyPr>
          <a:lstStyle/>
          <a:p>
            <a:pPr indent="0" lvl="0" marL="0" rtl="0" algn="ctr">
              <a:spcBef>
                <a:spcPts val="0"/>
              </a:spcBef>
              <a:spcAft>
                <a:spcPts val="0"/>
              </a:spcAft>
              <a:buNone/>
            </a:pPr>
            <a:r>
              <a:rPr lang="en" sz="1500">
                <a:solidFill>
                  <a:srgbClr val="1E1E1E"/>
                </a:solidFill>
                <a:latin typeface="Google Sans"/>
                <a:ea typeface="Google Sans"/>
                <a:cs typeface="Google Sans"/>
                <a:sym typeface="Google Sans"/>
              </a:rPr>
              <a:t>?</a:t>
            </a:r>
            <a:endParaRPr sz="1500">
              <a:solidFill>
                <a:srgbClr val="1E1E1E"/>
              </a:solidFill>
              <a:latin typeface="Google Sans"/>
              <a:ea typeface="Google Sans"/>
              <a:cs typeface="Google Sans"/>
              <a:sym typeface="Google Sans"/>
            </a:endParaRPr>
          </a:p>
        </p:txBody>
      </p:sp>
      <p:cxnSp>
        <p:nvCxnSpPr>
          <p:cNvPr id="180" name="Google Shape;180;p21"/>
          <p:cNvCxnSpPr>
            <a:stCxn id="181" idx="3"/>
            <a:endCxn id="179" idx="1"/>
          </p:cNvCxnSpPr>
          <p:nvPr/>
        </p:nvCxnSpPr>
        <p:spPr>
          <a:xfrm>
            <a:off x="1574500" y="1694575"/>
            <a:ext cx="963300" cy="0"/>
          </a:xfrm>
          <a:prstGeom prst="straightConnector1">
            <a:avLst/>
          </a:prstGeom>
          <a:noFill/>
          <a:ln cap="flat" cmpd="sng" w="19050">
            <a:solidFill>
              <a:schemeClr val="accent4"/>
            </a:solidFill>
            <a:prstDash val="solid"/>
            <a:round/>
            <a:headEnd len="med" w="med" type="none"/>
            <a:tailEnd len="med" w="med" type="stealth"/>
          </a:ln>
        </p:spPr>
      </p:cxnSp>
      <p:sp>
        <p:nvSpPr>
          <p:cNvPr id="181" name="Google Shape;181;p21"/>
          <p:cNvSpPr/>
          <p:nvPr/>
        </p:nvSpPr>
        <p:spPr>
          <a:xfrm>
            <a:off x="112600" y="1170325"/>
            <a:ext cx="1461900" cy="1048500"/>
          </a:xfrm>
          <a:prstGeom prst="rect">
            <a:avLst/>
          </a:prstGeom>
          <a:solidFill>
            <a:schemeClr val="lt2"/>
          </a:solid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182" name="Google Shape;182;p21"/>
          <p:cNvSpPr/>
          <p:nvPr/>
        </p:nvSpPr>
        <p:spPr>
          <a:xfrm>
            <a:off x="268317" y="136858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83" name="Google Shape;183;p21"/>
          <p:cNvSpPr/>
          <p:nvPr/>
        </p:nvSpPr>
        <p:spPr>
          <a:xfrm>
            <a:off x="268317" y="172773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84" name="Google Shape;184;p21"/>
          <p:cNvSpPr/>
          <p:nvPr/>
        </p:nvSpPr>
        <p:spPr>
          <a:xfrm>
            <a:off x="568392" y="136858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85" name="Google Shape;185;p21"/>
          <p:cNvSpPr/>
          <p:nvPr/>
        </p:nvSpPr>
        <p:spPr>
          <a:xfrm>
            <a:off x="568392" y="172773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86" name="Google Shape;186;p21"/>
          <p:cNvSpPr/>
          <p:nvPr/>
        </p:nvSpPr>
        <p:spPr>
          <a:xfrm>
            <a:off x="868467" y="136858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87" name="Google Shape;187;p21"/>
          <p:cNvSpPr/>
          <p:nvPr/>
        </p:nvSpPr>
        <p:spPr>
          <a:xfrm>
            <a:off x="868467" y="172773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88" name="Google Shape;188;p21"/>
          <p:cNvSpPr/>
          <p:nvPr/>
        </p:nvSpPr>
        <p:spPr>
          <a:xfrm>
            <a:off x="1168542" y="136858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89" name="Google Shape;189;p21"/>
          <p:cNvSpPr/>
          <p:nvPr/>
        </p:nvSpPr>
        <p:spPr>
          <a:xfrm>
            <a:off x="1168542" y="172773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90" name="Google Shape;190;p21"/>
          <p:cNvSpPr txBox="1"/>
          <p:nvPr/>
        </p:nvSpPr>
        <p:spPr>
          <a:xfrm>
            <a:off x="166369" y="2271525"/>
            <a:ext cx="1461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1A1A1A"/>
                </a:solidFill>
                <a:latin typeface="Google Sans"/>
                <a:ea typeface="Google Sans"/>
                <a:cs typeface="Google Sans"/>
                <a:sym typeface="Google Sans"/>
              </a:rPr>
              <a:t>Shorts Videos</a:t>
            </a:r>
            <a:endParaRPr b="1" sz="1000">
              <a:solidFill>
                <a:srgbClr val="1A1A1A"/>
              </a:solidFill>
              <a:latin typeface="Google Sans"/>
              <a:ea typeface="Google Sans"/>
              <a:cs typeface="Google Sans"/>
              <a:sym typeface="Google Sans"/>
            </a:endParaRPr>
          </a:p>
          <a:p>
            <a:pPr indent="0" lvl="0" marL="0" rtl="0" algn="ctr">
              <a:spcBef>
                <a:spcPts val="0"/>
              </a:spcBef>
              <a:spcAft>
                <a:spcPts val="0"/>
              </a:spcAft>
              <a:buNone/>
            </a:pPr>
            <a:r>
              <a:rPr b="1" lang="en" sz="1000">
                <a:solidFill>
                  <a:srgbClr val="1A1A1A"/>
                </a:solidFill>
                <a:latin typeface="Google Sans"/>
                <a:ea typeface="Google Sans"/>
                <a:cs typeface="Google Sans"/>
                <a:sym typeface="Google Sans"/>
              </a:rPr>
              <a:t>(Raw version)</a:t>
            </a:r>
            <a:endParaRPr b="1" sz="1000">
              <a:solidFill>
                <a:srgbClr val="1A1A1A"/>
              </a:solidFill>
              <a:latin typeface="Google Sans"/>
              <a:ea typeface="Google Sans"/>
              <a:cs typeface="Google Sans"/>
              <a:sym typeface="Google Sans"/>
            </a:endParaRPr>
          </a:p>
        </p:txBody>
      </p:sp>
      <p:pic>
        <p:nvPicPr>
          <p:cNvPr id="191" name="Google Shape;191;p21"/>
          <p:cNvPicPr preferRelativeResize="0"/>
          <p:nvPr/>
        </p:nvPicPr>
        <p:blipFill>
          <a:blip r:embed="rId3">
            <a:alphaModFix/>
          </a:blip>
          <a:stretch>
            <a:fillRect/>
          </a:stretch>
        </p:blipFill>
        <p:spPr>
          <a:xfrm>
            <a:off x="5553800" y="1170325"/>
            <a:ext cx="2584900" cy="1809425"/>
          </a:xfrm>
          <a:prstGeom prst="rect">
            <a:avLst/>
          </a:prstGeom>
          <a:noFill/>
          <a:ln>
            <a:noFill/>
          </a:ln>
        </p:spPr>
      </p:pic>
      <p:pic>
        <p:nvPicPr>
          <p:cNvPr id="192" name="Google Shape;192;p21"/>
          <p:cNvPicPr preferRelativeResize="0"/>
          <p:nvPr/>
        </p:nvPicPr>
        <p:blipFill>
          <a:blip r:embed="rId4">
            <a:alphaModFix/>
          </a:blip>
          <a:stretch>
            <a:fillRect/>
          </a:stretch>
        </p:blipFill>
        <p:spPr>
          <a:xfrm>
            <a:off x="166375" y="2848975"/>
            <a:ext cx="2638400" cy="1662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2"/>
          <p:cNvSpPr/>
          <p:nvPr/>
        </p:nvSpPr>
        <p:spPr>
          <a:xfrm>
            <a:off x="332200" y="323700"/>
            <a:ext cx="8457000" cy="615000"/>
          </a:xfrm>
          <a:prstGeom prst="roundRect">
            <a:avLst>
              <a:gd fmla="val 50000" name="adj"/>
            </a:avLst>
          </a:prstGeom>
          <a:solidFill>
            <a:schemeClr val="lt1"/>
          </a:solidFill>
          <a:ln cap="flat" cmpd="sng" w="19050">
            <a:solidFill>
              <a:srgbClr val="1E1E1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rgbClr val="1E1E1E"/>
                </a:solidFill>
                <a:latin typeface="Google Sans"/>
                <a:ea typeface="Google Sans"/>
                <a:cs typeface="Google Sans"/>
                <a:sym typeface="Google Sans"/>
              </a:rPr>
              <a:t>First step is to extract the information from the videos</a:t>
            </a:r>
            <a:endParaRPr>
              <a:solidFill>
                <a:srgbClr val="1E1E1E"/>
              </a:solidFill>
              <a:latin typeface="Roboto Mono Light"/>
              <a:ea typeface="Roboto Mono Light"/>
              <a:cs typeface="Roboto Mono Light"/>
              <a:sym typeface="Roboto Mono Light"/>
            </a:endParaRPr>
          </a:p>
        </p:txBody>
      </p:sp>
      <p:sp>
        <p:nvSpPr>
          <p:cNvPr id="198" name="Google Shape;198;p22"/>
          <p:cNvSpPr/>
          <p:nvPr/>
        </p:nvSpPr>
        <p:spPr>
          <a:xfrm>
            <a:off x="2537750" y="1336372"/>
            <a:ext cx="1770900" cy="716400"/>
          </a:xfrm>
          <a:prstGeom prst="roundRect">
            <a:avLst>
              <a:gd fmla="val 18087" name="adj"/>
            </a:avLst>
          </a:prstGeom>
          <a:solidFill>
            <a:srgbClr val="5CDB6D"/>
          </a:solidFill>
          <a:ln cap="flat" cmpd="sng" w="19050">
            <a:solidFill>
              <a:srgbClr val="1E1E1E"/>
            </a:solidFill>
            <a:prstDash val="solid"/>
            <a:round/>
            <a:headEnd len="sm" w="sm" type="none"/>
            <a:tailEnd len="sm" w="sm" type="none"/>
          </a:ln>
        </p:spPr>
        <p:txBody>
          <a:bodyPr anchorCtr="0" anchor="ctr" bIns="91425" lIns="182875" spcFirstLastPara="1" rIns="91425" wrap="square" tIns="91425">
            <a:noAutofit/>
          </a:bodyPr>
          <a:lstStyle/>
          <a:p>
            <a:pPr indent="0" lvl="0" marL="0" rtl="0" algn="ctr">
              <a:spcBef>
                <a:spcPts val="0"/>
              </a:spcBef>
              <a:spcAft>
                <a:spcPts val="0"/>
              </a:spcAft>
              <a:buNone/>
            </a:pPr>
            <a:r>
              <a:rPr b="1" lang="en" sz="1500">
                <a:solidFill>
                  <a:srgbClr val="1E1E1E"/>
                </a:solidFill>
                <a:latin typeface="Google Sans"/>
                <a:ea typeface="Google Sans"/>
                <a:cs typeface="Google Sans"/>
                <a:sym typeface="Google Sans"/>
              </a:rPr>
              <a:t>Feature Extraction</a:t>
            </a:r>
            <a:endParaRPr b="1" sz="1500">
              <a:solidFill>
                <a:srgbClr val="1E1E1E"/>
              </a:solidFill>
              <a:latin typeface="Google Sans"/>
              <a:ea typeface="Google Sans"/>
              <a:cs typeface="Google Sans"/>
              <a:sym typeface="Google Sans"/>
            </a:endParaRPr>
          </a:p>
        </p:txBody>
      </p:sp>
      <p:cxnSp>
        <p:nvCxnSpPr>
          <p:cNvPr id="199" name="Google Shape;199;p22"/>
          <p:cNvCxnSpPr>
            <a:stCxn id="200" idx="3"/>
            <a:endCxn id="198" idx="1"/>
          </p:cNvCxnSpPr>
          <p:nvPr/>
        </p:nvCxnSpPr>
        <p:spPr>
          <a:xfrm>
            <a:off x="1574500" y="1694575"/>
            <a:ext cx="963300" cy="0"/>
          </a:xfrm>
          <a:prstGeom prst="straightConnector1">
            <a:avLst/>
          </a:prstGeom>
          <a:noFill/>
          <a:ln cap="flat" cmpd="sng" w="19050">
            <a:solidFill>
              <a:schemeClr val="accent4"/>
            </a:solidFill>
            <a:prstDash val="solid"/>
            <a:round/>
            <a:headEnd len="med" w="med" type="none"/>
            <a:tailEnd len="med" w="med" type="stealth"/>
          </a:ln>
        </p:spPr>
      </p:cxnSp>
      <p:sp>
        <p:nvSpPr>
          <p:cNvPr id="201" name="Google Shape;201;p22"/>
          <p:cNvSpPr/>
          <p:nvPr/>
        </p:nvSpPr>
        <p:spPr>
          <a:xfrm>
            <a:off x="4731025" y="1818052"/>
            <a:ext cx="1243500" cy="314100"/>
          </a:xfrm>
          <a:prstGeom prst="roundRect">
            <a:avLst>
              <a:gd fmla="val 50000" name="adj"/>
            </a:avLst>
          </a:prstGeom>
          <a:solidFill>
            <a:schemeClr val="lt1"/>
          </a:solidFill>
          <a:ln cap="flat" cmpd="sng" w="19050">
            <a:solidFill>
              <a:srgbClr val="1E1E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1A1A1A"/>
                </a:solidFill>
                <a:latin typeface="Google Sans"/>
                <a:ea typeface="Google Sans"/>
                <a:cs typeface="Google Sans"/>
                <a:sym typeface="Google Sans"/>
              </a:rPr>
              <a:t>Audio</a:t>
            </a:r>
            <a:endParaRPr sz="1000">
              <a:solidFill>
                <a:srgbClr val="1A1A1A"/>
              </a:solidFill>
              <a:latin typeface="Google Sans"/>
              <a:ea typeface="Google Sans"/>
              <a:cs typeface="Google Sans"/>
              <a:sym typeface="Google Sans"/>
            </a:endParaRPr>
          </a:p>
        </p:txBody>
      </p:sp>
      <p:sp>
        <p:nvSpPr>
          <p:cNvPr id="202" name="Google Shape;202;p22"/>
          <p:cNvSpPr/>
          <p:nvPr/>
        </p:nvSpPr>
        <p:spPr>
          <a:xfrm>
            <a:off x="4731025" y="1351040"/>
            <a:ext cx="1243500" cy="314100"/>
          </a:xfrm>
          <a:prstGeom prst="roundRect">
            <a:avLst>
              <a:gd fmla="val 50000" name="adj"/>
            </a:avLst>
          </a:prstGeom>
          <a:solidFill>
            <a:schemeClr val="lt1"/>
          </a:solidFill>
          <a:ln cap="flat" cmpd="sng" w="19050">
            <a:solidFill>
              <a:srgbClr val="1E1E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1A1A1A"/>
                </a:solidFill>
                <a:latin typeface="Google Sans"/>
                <a:ea typeface="Google Sans"/>
                <a:cs typeface="Google Sans"/>
                <a:sym typeface="Google Sans"/>
              </a:rPr>
              <a:t>Images</a:t>
            </a:r>
            <a:endParaRPr sz="1000">
              <a:solidFill>
                <a:srgbClr val="1A1A1A"/>
              </a:solidFill>
              <a:latin typeface="Google Sans"/>
              <a:ea typeface="Google Sans"/>
              <a:cs typeface="Google Sans"/>
              <a:sym typeface="Google Sans"/>
            </a:endParaRPr>
          </a:p>
        </p:txBody>
      </p:sp>
      <p:sp>
        <p:nvSpPr>
          <p:cNvPr id="200" name="Google Shape;200;p22"/>
          <p:cNvSpPr/>
          <p:nvPr/>
        </p:nvSpPr>
        <p:spPr>
          <a:xfrm>
            <a:off x="112600" y="1170325"/>
            <a:ext cx="1461900" cy="1048500"/>
          </a:xfrm>
          <a:prstGeom prst="rect">
            <a:avLst/>
          </a:prstGeom>
          <a:solidFill>
            <a:schemeClr val="lt2"/>
          </a:solid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203" name="Google Shape;203;p22"/>
          <p:cNvSpPr/>
          <p:nvPr/>
        </p:nvSpPr>
        <p:spPr>
          <a:xfrm>
            <a:off x="268317" y="136858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04" name="Google Shape;204;p22"/>
          <p:cNvSpPr/>
          <p:nvPr/>
        </p:nvSpPr>
        <p:spPr>
          <a:xfrm>
            <a:off x="268317" y="172773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05" name="Google Shape;205;p22"/>
          <p:cNvSpPr/>
          <p:nvPr/>
        </p:nvSpPr>
        <p:spPr>
          <a:xfrm>
            <a:off x="568392" y="136858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06" name="Google Shape;206;p22"/>
          <p:cNvSpPr/>
          <p:nvPr/>
        </p:nvSpPr>
        <p:spPr>
          <a:xfrm>
            <a:off x="568392" y="172773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07" name="Google Shape;207;p22"/>
          <p:cNvSpPr/>
          <p:nvPr/>
        </p:nvSpPr>
        <p:spPr>
          <a:xfrm>
            <a:off x="868467" y="136858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08" name="Google Shape;208;p22"/>
          <p:cNvSpPr/>
          <p:nvPr/>
        </p:nvSpPr>
        <p:spPr>
          <a:xfrm>
            <a:off x="868467" y="172773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09" name="Google Shape;209;p22"/>
          <p:cNvSpPr/>
          <p:nvPr/>
        </p:nvSpPr>
        <p:spPr>
          <a:xfrm>
            <a:off x="1168542" y="136858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10" name="Google Shape;210;p22"/>
          <p:cNvSpPr/>
          <p:nvPr/>
        </p:nvSpPr>
        <p:spPr>
          <a:xfrm>
            <a:off x="1168542" y="172773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pic>
        <p:nvPicPr>
          <p:cNvPr id="211" name="Google Shape;211;p22"/>
          <p:cNvPicPr preferRelativeResize="0"/>
          <p:nvPr/>
        </p:nvPicPr>
        <p:blipFill>
          <a:blip r:embed="rId3">
            <a:alphaModFix/>
          </a:blip>
          <a:stretch>
            <a:fillRect/>
          </a:stretch>
        </p:blipFill>
        <p:spPr>
          <a:xfrm>
            <a:off x="6493425" y="1336375"/>
            <a:ext cx="1929975" cy="2573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evFest 2024">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4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